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87C9902-80C4-437D-A845-0AE9C3E065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sz="4000" dirty="0"/>
              <a:t>1</a:t>
            </a:r>
            <a:r>
              <a:rPr lang="bg-BG" sz="3200" dirty="0"/>
              <a:t> ноември - ден на народните  будители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5D14F4D6-CAF0-4308-8902-6C14CDBA7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4197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21972B1-4057-4977-BA0A-A16E229E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403" y="684860"/>
            <a:ext cx="6568440" cy="730472"/>
          </a:xfrm>
        </p:spPr>
        <p:txBody>
          <a:bodyPr>
            <a:normAutofit/>
          </a:bodyPr>
          <a:lstStyle/>
          <a:p>
            <a:r>
              <a:rPr lang="bg-BG" sz="2400" dirty="0">
                <a:solidFill>
                  <a:schemeClr val="accent1"/>
                </a:solidFill>
              </a:rPr>
              <a:t>Радетели за българско образование</a:t>
            </a:r>
          </a:p>
        </p:txBody>
      </p:sp>
      <p:graphicFrame>
        <p:nvGraphicFramePr>
          <p:cNvPr id="3" name="Обект 2">
            <a:extLst>
              <a:ext uri="{FF2B5EF4-FFF2-40B4-BE49-F238E27FC236}">
                <a16:creationId xmlns:a16="http://schemas.microsoft.com/office/drawing/2014/main" id="{E546D117-4662-491F-92FC-7C347EB55D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290759"/>
              </p:ext>
            </p:extLst>
          </p:nvPr>
        </p:nvGraphicFramePr>
        <p:xfrm>
          <a:off x="946205" y="1892410"/>
          <a:ext cx="2977491" cy="4464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6551447" imgH="9827088" progId="Word.Document.12">
                  <p:embed/>
                </p:oleObj>
              </mc:Choice>
              <mc:Fallback>
                <p:oleObj name="Document" r:id="rId3" imgW="6551447" imgH="98270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6205" y="1892410"/>
                        <a:ext cx="2977491" cy="4464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ект 3">
            <a:extLst>
              <a:ext uri="{FF2B5EF4-FFF2-40B4-BE49-F238E27FC236}">
                <a16:creationId xmlns:a16="http://schemas.microsoft.com/office/drawing/2014/main" id="{20158530-5533-4013-B768-B686FE126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345004"/>
              </p:ext>
            </p:extLst>
          </p:nvPr>
        </p:nvGraphicFramePr>
        <p:xfrm>
          <a:off x="7801952" y="2154803"/>
          <a:ext cx="3051577" cy="456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5" imgW="6533092" imgH="9771920" progId="Word.Document.12">
                  <p:embed/>
                </p:oleObj>
              </mc:Choice>
              <mc:Fallback>
                <p:oleObj name="Document" r:id="rId5" imgW="6533092" imgH="97719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01952" y="2154803"/>
                        <a:ext cx="3051577" cy="4565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F03D4F4D-4CF9-4EB6-A442-0A0E07154789}"/>
              </a:ext>
            </a:extLst>
          </p:cNvPr>
          <p:cNvSpPr txBox="1"/>
          <p:nvPr/>
        </p:nvSpPr>
        <p:spPr>
          <a:xfrm>
            <a:off x="1232451" y="6440557"/>
            <a:ext cx="2274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Васил  Априлов</a:t>
            </a:r>
          </a:p>
        </p:txBody>
      </p:sp>
    </p:spTree>
    <p:extLst>
      <p:ext uri="{BB962C8B-B14F-4D97-AF65-F5344CB8AC3E}">
        <p14:creationId xmlns:p14="http://schemas.microsoft.com/office/powerpoint/2010/main" val="9813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ект 1">
            <a:extLst>
              <a:ext uri="{FF2B5EF4-FFF2-40B4-BE49-F238E27FC236}">
                <a16:creationId xmlns:a16="http://schemas.microsoft.com/office/drawing/2014/main" id="{5C20C07D-F945-4C4F-AECF-4B34A9F30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693089"/>
              </p:ext>
            </p:extLst>
          </p:nvPr>
        </p:nvGraphicFramePr>
        <p:xfrm>
          <a:off x="1677725" y="1348381"/>
          <a:ext cx="3474720" cy="469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6551447" imgH="9827088" progId="Word.Document.12">
                  <p:embed/>
                </p:oleObj>
              </mc:Choice>
              <mc:Fallback>
                <p:oleObj name="Document" r:id="rId3" imgW="6551447" imgH="98270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7725" y="1348381"/>
                        <a:ext cx="3474720" cy="4697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BEF29F76-CE22-46A1-8F6A-32BC969841AC}"/>
              </a:ext>
            </a:extLst>
          </p:cNvPr>
          <p:cNvSpPr txBox="1"/>
          <p:nvPr/>
        </p:nvSpPr>
        <p:spPr>
          <a:xfrm>
            <a:off x="2258170" y="6046101"/>
            <a:ext cx="207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     Паисий Хилендарски</a:t>
            </a:r>
          </a:p>
        </p:txBody>
      </p:sp>
      <p:graphicFrame>
        <p:nvGraphicFramePr>
          <p:cNvPr id="4" name="Обект 3">
            <a:extLst>
              <a:ext uri="{FF2B5EF4-FFF2-40B4-BE49-F238E27FC236}">
                <a16:creationId xmlns:a16="http://schemas.microsoft.com/office/drawing/2014/main" id="{95208D9B-0748-47C1-A592-BFB7936FD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944728"/>
              </p:ext>
            </p:extLst>
          </p:nvPr>
        </p:nvGraphicFramePr>
        <p:xfrm>
          <a:off x="7790829" y="648667"/>
          <a:ext cx="3385172" cy="5076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5" imgW="6533092" imgH="9798603" progId="Word.Document.12">
                  <p:embed/>
                </p:oleObj>
              </mc:Choice>
              <mc:Fallback>
                <p:oleObj name="Document" r:id="rId5" imgW="6533092" imgH="97986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0829" y="648667"/>
                        <a:ext cx="3385172" cy="5076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FBE51876-FC57-41EE-8D49-09C285216ED1}"/>
              </a:ext>
            </a:extLst>
          </p:cNvPr>
          <p:cNvSpPr txBox="1"/>
          <p:nvPr/>
        </p:nvSpPr>
        <p:spPr>
          <a:xfrm>
            <a:off x="8794143" y="5844209"/>
            <a:ext cx="158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Иван Вазов</a:t>
            </a:r>
          </a:p>
        </p:txBody>
      </p:sp>
    </p:spTree>
    <p:extLst>
      <p:ext uri="{BB962C8B-B14F-4D97-AF65-F5344CB8AC3E}">
        <p14:creationId xmlns:p14="http://schemas.microsoft.com/office/powerpoint/2010/main" val="18157441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а от самолет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TM04033937[[fn=Следа от самолет]]</Template>
  <TotalTime>28</TotalTime>
  <Words>18</Words>
  <Application>Microsoft Office PowerPoint</Application>
  <PresentationFormat>Широк екран</PresentationFormat>
  <Paragraphs>5</Paragraphs>
  <Slides>3</Slides>
  <Notes>0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Следа от самолет</vt:lpstr>
      <vt:lpstr>Документ на Microsoft Word</vt:lpstr>
      <vt:lpstr>1 ноември - ден на народните  будители</vt:lpstr>
      <vt:lpstr>Радетели за българско образование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ноември - ден на народните  будители</dc:title>
  <dc:creator>galina raykova</dc:creator>
  <cp:lastModifiedBy>galina raykova</cp:lastModifiedBy>
  <cp:revision>2</cp:revision>
  <dcterms:created xsi:type="dcterms:W3CDTF">2021-10-29T10:09:14Z</dcterms:created>
  <dcterms:modified xsi:type="dcterms:W3CDTF">2021-10-29T10:38:05Z</dcterms:modified>
</cp:coreProperties>
</file>