
<file path=[Content_Types].xml><?xml version="1.0" encoding="utf-8"?>
<Types xmlns="http://schemas.openxmlformats.org/package/2006/content-types">
  <Default Extension="AVI" ContentType="video/x-msvideo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sldIdLst>
    <p:sldId id="256" r:id="rId2"/>
    <p:sldId id="259" r:id="rId3"/>
    <p:sldId id="260" r:id="rId4"/>
    <p:sldId id="257" r:id="rId5"/>
    <p:sldId id="261" r:id="rId6"/>
    <p:sldId id="258" r:id="rId7"/>
    <p:sldId id="262" r:id="rId8"/>
    <p:sldId id="263" r:id="rId9"/>
    <p:sldId id="264" r:id="rId10"/>
    <p:sldId id="265" r:id="rId11"/>
    <p:sldId id="266" r:id="rId12"/>
    <p:sldId id="267" r:id="rId13"/>
    <p:sldId id="269" r:id="rId14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14" autoAdjust="0"/>
    <p:restoredTop sz="94660"/>
  </p:normalViewPr>
  <p:slideViewPr>
    <p:cSldViewPr snapToGrid="0">
      <p:cViewPr varScale="1">
        <p:scale>
          <a:sx n="72" d="100"/>
          <a:sy n="72" d="100"/>
        </p:scale>
        <p:origin x="660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Заглавен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" name="Picture 2" descr="\\DROBO-FS\QuickDrops\JB\PPTX NG\Droplets\LightingOverlay.png"/>
          <p:cNvPicPr>
            <a:picLocks noChangeAspect="1" noChangeArrowheads="1"/>
          </p:cNvPicPr>
          <p:nvPr/>
        </p:nvPicPr>
        <p:blipFill>
          <a:blip r:embed="rId2">
            <a:alphaModFix am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12192003" cy="6858001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1" name="Group 10"/>
          <p:cNvGrpSpPr/>
          <p:nvPr/>
        </p:nvGrpSpPr>
        <p:grpSpPr>
          <a:xfrm>
            <a:off x="0" y="0"/>
            <a:ext cx="2305051" cy="6858001"/>
            <a:chOff x="0" y="0"/>
            <a:chExt cx="2305051" cy="6858001"/>
          </a:xfrm>
          <a:gradFill flip="none" rotWithShape="1">
            <a:gsLst>
              <a:gs pos="0">
                <a:schemeClr val="tx2"/>
              </a:gs>
              <a:gs pos="100000">
                <a:schemeClr val="bg2">
                  <a:lumMod val="60000"/>
                  <a:lumOff val="40000"/>
                </a:schemeClr>
              </a:gs>
            </a:gsLst>
            <a:lin ang="5400000" scaled="0"/>
            <a:tileRect/>
          </a:gradFill>
        </p:grpSpPr>
        <p:sp>
          <p:nvSpPr>
            <p:cNvPr id="12" name="Rectangle 5"/>
            <p:cNvSpPr>
              <a:spLocks noChangeArrowheads="1"/>
            </p:cNvSpPr>
            <p:nvPr/>
          </p:nvSpPr>
          <p:spPr bwMode="auto">
            <a:xfrm>
              <a:off x="1209675" y="4763"/>
              <a:ext cx="23813" cy="2181225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13" name="Freeform 6"/>
            <p:cNvSpPr>
              <a:spLocks noEditPoints="1"/>
            </p:cNvSpPr>
            <p:nvPr/>
          </p:nvSpPr>
          <p:spPr bwMode="auto">
            <a:xfrm>
              <a:off x="1128713" y="217646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4" name="Freeform 7"/>
            <p:cNvSpPr>
              <a:spLocks noEditPoints="1"/>
            </p:cNvSpPr>
            <p:nvPr/>
          </p:nvSpPr>
          <p:spPr bwMode="auto">
            <a:xfrm>
              <a:off x="1123950" y="4021138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5" name="Rectangle 8"/>
            <p:cNvSpPr>
              <a:spLocks noChangeArrowheads="1"/>
            </p:cNvSpPr>
            <p:nvPr/>
          </p:nvSpPr>
          <p:spPr bwMode="auto">
            <a:xfrm>
              <a:off x="414338" y="9525"/>
              <a:ext cx="28575" cy="4481513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16" name="Freeform 9"/>
            <p:cNvSpPr>
              <a:spLocks noEditPoints="1"/>
            </p:cNvSpPr>
            <p:nvPr/>
          </p:nvSpPr>
          <p:spPr bwMode="auto">
            <a:xfrm>
              <a:off x="333375" y="44815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7" name="Freeform 10"/>
            <p:cNvSpPr/>
            <p:nvPr/>
          </p:nvSpPr>
          <p:spPr bwMode="auto">
            <a:xfrm>
              <a:off x="190500" y="9525"/>
              <a:ext cx="152400" cy="908050"/>
            </a:xfrm>
            <a:custGeom>
              <a:avLst/>
              <a:gdLst/>
              <a:ahLst/>
              <a:cxnLst/>
              <a:rect l="0" t="0" r="r" b="b"/>
              <a:pathLst>
                <a:path w="96" h="572">
                  <a:moveTo>
                    <a:pt x="15" y="572"/>
                  </a:moveTo>
                  <a:lnTo>
                    <a:pt x="0" y="566"/>
                  </a:lnTo>
                  <a:lnTo>
                    <a:pt x="81" y="380"/>
                  </a:lnTo>
                  <a:lnTo>
                    <a:pt x="81" y="0"/>
                  </a:lnTo>
                  <a:lnTo>
                    <a:pt x="96" y="0"/>
                  </a:lnTo>
                  <a:lnTo>
                    <a:pt x="96" y="383"/>
                  </a:lnTo>
                  <a:lnTo>
                    <a:pt x="15" y="57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8" name="Freeform 11"/>
            <p:cNvSpPr/>
            <p:nvPr/>
          </p:nvSpPr>
          <p:spPr bwMode="auto">
            <a:xfrm>
              <a:off x="1290638" y="14288"/>
              <a:ext cx="376238" cy="1801813"/>
            </a:xfrm>
            <a:custGeom>
              <a:avLst/>
              <a:gdLst/>
              <a:ahLst/>
              <a:cxnLst/>
              <a:rect l="0" t="0" r="r" b="b"/>
              <a:pathLst>
                <a:path w="237" h="1135">
                  <a:moveTo>
                    <a:pt x="222" y="1135"/>
                  </a:moveTo>
                  <a:lnTo>
                    <a:pt x="0" y="620"/>
                  </a:lnTo>
                  <a:lnTo>
                    <a:pt x="0" y="0"/>
                  </a:lnTo>
                  <a:lnTo>
                    <a:pt x="18" y="0"/>
                  </a:lnTo>
                  <a:lnTo>
                    <a:pt x="18" y="617"/>
                  </a:lnTo>
                  <a:lnTo>
                    <a:pt x="237" y="1129"/>
                  </a:lnTo>
                  <a:lnTo>
                    <a:pt x="222" y="113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9" name="Freeform 12"/>
            <p:cNvSpPr>
              <a:spLocks noEditPoints="1"/>
            </p:cNvSpPr>
            <p:nvPr/>
          </p:nvSpPr>
          <p:spPr bwMode="auto">
            <a:xfrm>
              <a:off x="1600200" y="180181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0" name="Freeform 13"/>
            <p:cNvSpPr/>
            <p:nvPr/>
          </p:nvSpPr>
          <p:spPr bwMode="auto">
            <a:xfrm>
              <a:off x="1381125" y="9525"/>
              <a:ext cx="371475" cy="1425575"/>
            </a:xfrm>
            <a:custGeom>
              <a:avLst/>
              <a:gdLst/>
              <a:ahLst/>
              <a:cxnLst/>
              <a:rect l="0" t="0" r="r" b="b"/>
              <a:pathLst>
                <a:path w="234" h="898">
                  <a:moveTo>
                    <a:pt x="219" y="898"/>
                  </a:moveTo>
                  <a:lnTo>
                    <a:pt x="0" y="383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380"/>
                  </a:lnTo>
                  <a:lnTo>
                    <a:pt x="234" y="892"/>
                  </a:lnTo>
                  <a:lnTo>
                    <a:pt x="219" y="89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1" name="Freeform 14"/>
            <p:cNvSpPr/>
            <p:nvPr/>
          </p:nvSpPr>
          <p:spPr bwMode="auto">
            <a:xfrm>
              <a:off x="1643063" y="0"/>
              <a:ext cx="152400" cy="912813"/>
            </a:xfrm>
            <a:custGeom>
              <a:avLst/>
              <a:gdLst/>
              <a:ahLst/>
              <a:cxnLst/>
              <a:rect l="0" t="0" r="r" b="b"/>
              <a:pathLst>
                <a:path w="96" h="575">
                  <a:moveTo>
                    <a:pt x="96" y="575"/>
                  </a:moveTo>
                  <a:lnTo>
                    <a:pt x="78" y="575"/>
                  </a:lnTo>
                  <a:lnTo>
                    <a:pt x="78" y="192"/>
                  </a:lnTo>
                  <a:lnTo>
                    <a:pt x="0" y="6"/>
                  </a:lnTo>
                  <a:lnTo>
                    <a:pt x="15" y="0"/>
                  </a:lnTo>
                  <a:lnTo>
                    <a:pt x="96" y="189"/>
                  </a:lnTo>
                  <a:lnTo>
                    <a:pt x="96" y="57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2" name="Freeform 15"/>
            <p:cNvSpPr>
              <a:spLocks noEditPoints="1"/>
            </p:cNvSpPr>
            <p:nvPr/>
          </p:nvSpPr>
          <p:spPr bwMode="auto">
            <a:xfrm>
              <a:off x="1685925" y="14208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3" name="Freeform 16"/>
            <p:cNvSpPr>
              <a:spLocks noEditPoints="1"/>
            </p:cNvSpPr>
            <p:nvPr/>
          </p:nvSpPr>
          <p:spPr bwMode="auto">
            <a:xfrm>
              <a:off x="1685925" y="9032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4" name="Freeform 17"/>
            <p:cNvSpPr/>
            <p:nvPr/>
          </p:nvSpPr>
          <p:spPr bwMode="auto">
            <a:xfrm>
              <a:off x="1743075" y="4763"/>
              <a:ext cx="419100" cy="522288"/>
            </a:xfrm>
            <a:custGeom>
              <a:avLst/>
              <a:gdLst/>
              <a:ahLst/>
              <a:cxnLst/>
              <a:rect l="0" t="0" r="r" b="b"/>
              <a:pathLst>
                <a:path w="264" h="329">
                  <a:moveTo>
                    <a:pt x="252" y="329"/>
                  </a:moveTo>
                  <a:lnTo>
                    <a:pt x="45" y="120"/>
                  </a:lnTo>
                  <a:lnTo>
                    <a:pt x="0" y="6"/>
                  </a:lnTo>
                  <a:lnTo>
                    <a:pt x="15" y="0"/>
                  </a:lnTo>
                  <a:lnTo>
                    <a:pt x="60" y="111"/>
                  </a:lnTo>
                  <a:lnTo>
                    <a:pt x="264" y="317"/>
                  </a:lnTo>
                  <a:lnTo>
                    <a:pt x="252" y="32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5" name="Freeform 18"/>
            <p:cNvSpPr>
              <a:spLocks noEditPoints="1"/>
            </p:cNvSpPr>
            <p:nvPr/>
          </p:nvSpPr>
          <p:spPr bwMode="auto">
            <a:xfrm>
              <a:off x="2119313" y="488950"/>
              <a:ext cx="161925" cy="147638"/>
            </a:xfrm>
            <a:custGeom>
              <a:avLst/>
              <a:gdLst/>
              <a:ahLst/>
              <a:cxnLst/>
              <a:rect l="0" t="0" r="r" b="b"/>
              <a:pathLst>
                <a:path w="34" h="31">
                  <a:moveTo>
                    <a:pt x="17" y="31"/>
                  </a:moveTo>
                  <a:cubicBezTo>
                    <a:pt x="13" y="31"/>
                    <a:pt x="9" y="30"/>
                    <a:pt x="6" y="27"/>
                  </a:cubicBezTo>
                  <a:cubicBezTo>
                    <a:pt x="0" y="20"/>
                    <a:pt x="0" y="10"/>
                    <a:pt x="6" y="4"/>
                  </a:cubicBezTo>
                  <a:cubicBezTo>
                    <a:pt x="9" y="1"/>
                    <a:pt x="13" y="0"/>
                    <a:pt x="17" y="0"/>
                  </a:cubicBezTo>
                  <a:cubicBezTo>
                    <a:pt x="21" y="0"/>
                    <a:pt x="25" y="1"/>
                    <a:pt x="28" y="4"/>
                  </a:cubicBezTo>
                  <a:cubicBezTo>
                    <a:pt x="34" y="10"/>
                    <a:pt x="34" y="20"/>
                    <a:pt x="28" y="27"/>
                  </a:cubicBezTo>
                  <a:cubicBezTo>
                    <a:pt x="25" y="30"/>
                    <a:pt x="21" y="31"/>
                    <a:pt x="17" y="31"/>
                  </a:cubicBezTo>
                  <a:close/>
                  <a:moveTo>
                    <a:pt x="17" y="4"/>
                  </a:moveTo>
                  <a:cubicBezTo>
                    <a:pt x="14" y="4"/>
                    <a:pt x="11" y="5"/>
                    <a:pt x="9" y="7"/>
                  </a:cubicBezTo>
                  <a:cubicBezTo>
                    <a:pt x="4" y="12"/>
                    <a:pt x="4" y="19"/>
                    <a:pt x="9" y="24"/>
                  </a:cubicBezTo>
                  <a:cubicBezTo>
                    <a:pt x="11" y="26"/>
                    <a:pt x="14" y="27"/>
                    <a:pt x="17" y="27"/>
                  </a:cubicBezTo>
                  <a:cubicBezTo>
                    <a:pt x="20" y="27"/>
                    <a:pt x="23" y="26"/>
                    <a:pt x="25" y="24"/>
                  </a:cubicBezTo>
                  <a:cubicBezTo>
                    <a:pt x="30" y="19"/>
                    <a:pt x="30" y="12"/>
                    <a:pt x="25" y="7"/>
                  </a:cubicBezTo>
                  <a:cubicBezTo>
                    <a:pt x="23" y="5"/>
                    <a:pt x="20" y="4"/>
                    <a:pt x="17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6" name="Freeform 19"/>
            <p:cNvSpPr/>
            <p:nvPr/>
          </p:nvSpPr>
          <p:spPr bwMode="auto">
            <a:xfrm>
              <a:off x="952500" y="4763"/>
              <a:ext cx="152400" cy="908050"/>
            </a:xfrm>
            <a:custGeom>
              <a:avLst/>
              <a:gdLst/>
              <a:ahLst/>
              <a:cxnLst/>
              <a:rect l="0" t="0" r="r" b="b"/>
              <a:pathLst>
                <a:path w="96" h="572">
                  <a:moveTo>
                    <a:pt x="15" y="572"/>
                  </a:moveTo>
                  <a:lnTo>
                    <a:pt x="0" y="572"/>
                  </a:lnTo>
                  <a:lnTo>
                    <a:pt x="0" y="189"/>
                  </a:lnTo>
                  <a:lnTo>
                    <a:pt x="81" y="0"/>
                  </a:lnTo>
                  <a:lnTo>
                    <a:pt x="96" y="6"/>
                  </a:lnTo>
                  <a:lnTo>
                    <a:pt x="15" y="192"/>
                  </a:lnTo>
                  <a:lnTo>
                    <a:pt x="15" y="57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7" name="Freeform 20"/>
            <p:cNvSpPr>
              <a:spLocks noEditPoints="1"/>
            </p:cNvSpPr>
            <p:nvPr/>
          </p:nvSpPr>
          <p:spPr bwMode="auto">
            <a:xfrm>
              <a:off x="866775" y="9032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2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2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8" name="Freeform 21"/>
            <p:cNvSpPr>
              <a:spLocks noEditPoints="1"/>
            </p:cNvSpPr>
            <p:nvPr/>
          </p:nvSpPr>
          <p:spPr bwMode="auto">
            <a:xfrm>
              <a:off x="890588" y="155416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9" name="Freeform 22"/>
            <p:cNvSpPr/>
            <p:nvPr/>
          </p:nvSpPr>
          <p:spPr bwMode="auto">
            <a:xfrm>
              <a:off x="738188" y="5622925"/>
              <a:ext cx="338138" cy="1216025"/>
            </a:xfrm>
            <a:custGeom>
              <a:avLst/>
              <a:gdLst/>
              <a:ahLst/>
              <a:cxnLst/>
              <a:rect l="0" t="0" r="r" b="b"/>
              <a:pathLst>
                <a:path w="213" h="766">
                  <a:moveTo>
                    <a:pt x="213" y="766"/>
                  </a:moveTo>
                  <a:lnTo>
                    <a:pt x="195" y="766"/>
                  </a:lnTo>
                  <a:lnTo>
                    <a:pt x="195" y="464"/>
                  </a:lnTo>
                  <a:lnTo>
                    <a:pt x="0" y="6"/>
                  </a:lnTo>
                  <a:lnTo>
                    <a:pt x="12" y="0"/>
                  </a:lnTo>
                  <a:lnTo>
                    <a:pt x="213" y="461"/>
                  </a:lnTo>
                  <a:lnTo>
                    <a:pt x="213" y="76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0" name="Freeform 23"/>
            <p:cNvSpPr>
              <a:spLocks noEditPoints="1"/>
            </p:cNvSpPr>
            <p:nvPr/>
          </p:nvSpPr>
          <p:spPr bwMode="auto">
            <a:xfrm>
              <a:off x="647700" y="5480050"/>
              <a:ext cx="157163" cy="157163"/>
            </a:xfrm>
            <a:custGeom>
              <a:avLst/>
              <a:gdLst/>
              <a:ahLst/>
              <a:cxnLst/>
              <a:rect l="0" t="0" r="r" b="b"/>
              <a:pathLst>
                <a:path w="33" h="33">
                  <a:moveTo>
                    <a:pt x="17" y="33"/>
                  </a:moveTo>
                  <a:cubicBezTo>
                    <a:pt x="8" y="33"/>
                    <a:pt x="0" y="26"/>
                    <a:pt x="0" y="17"/>
                  </a:cubicBezTo>
                  <a:cubicBezTo>
                    <a:pt x="0" y="8"/>
                    <a:pt x="8" y="0"/>
                    <a:pt x="17" y="0"/>
                  </a:cubicBezTo>
                  <a:cubicBezTo>
                    <a:pt x="26" y="0"/>
                    <a:pt x="33" y="8"/>
                    <a:pt x="33" y="17"/>
                  </a:cubicBezTo>
                  <a:cubicBezTo>
                    <a:pt x="33" y="26"/>
                    <a:pt x="26" y="33"/>
                    <a:pt x="17" y="33"/>
                  </a:cubicBezTo>
                  <a:close/>
                  <a:moveTo>
                    <a:pt x="17" y="4"/>
                  </a:moveTo>
                  <a:cubicBezTo>
                    <a:pt x="10" y="4"/>
                    <a:pt x="4" y="10"/>
                    <a:pt x="4" y="17"/>
                  </a:cubicBezTo>
                  <a:cubicBezTo>
                    <a:pt x="4" y="24"/>
                    <a:pt x="10" y="29"/>
                    <a:pt x="17" y="29"/>
                  </a:cubicBezTo>
                  <a:cubicBezTo>
                    <a:pt x="23" y="29"/>
                    <a:pt x="29" y="24"/>
                    <a:pt x="29" y="17"/>
                  </a:cubicBezTo>
                  <a:cubicBezTo>
                    <a:pt x="29" y="10"/>
                    <a:pt x="23" y="4"/>
                    <a:pt x="17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1" name="Freeform 24"/>
            <p:cNvSpPr>
              <a:spLocks noEditPoints="1"/>
            </p:cNvSpPr>
            <p:nvPr/>
          </p:nvSpPr>
          <p:spPr bwMode="auto">
            <a:xfrm>
              <a:off x="66675" y="9032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2" y="0"/>
                    <a:pt x="40" y="9"/>
                    <a:pt x="40" y="20"/>
                  </a:cubicBezTo>
                  <a:cubicBezTo>
                    <a:pt x="40" y="31"/>
                    <a:pt x="32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2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2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2" name="Freeform 25"/>
            <p:cNvSpPr/>
            <p:nvPr/>
          </p:nvSpPr>
          <p:spPr bwMode="auto">
            <a:xfrm>
              <a:off x="0" y="3897313"/>
              <a:ext cx="133350" cy="266700"/>
            </a:xfrm>
            <a:custGeom>
              <a:avLst/>
              <a:gdLst/>
              <a:ahLst/>
              <a:cxnLst/>
              <a:rect l="0" t="0" r="r" b="b"/>
              <a:pathLst>
                <a:path w="84" h="168">
                  <a:moveTo>
                    <a:pt x="69" y="168"/>
                  </a:moveTo>
                  <a:lnTo>
                    <a:pt x="0" y="6"/>
                  </a:lnTo>
                  <a:lnTo>
                    <a:pt x="12" y="0"/>
                  </a:lnTo>
                  <a:lnTo>
                    <a:pt x="84" y="162"/>
                  </a:lnTo>
                  <a:lnTo>
                    <a:pt x="69" y="16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3" name="Freeform 26"/>
            <p:cNvSpPr>
              <a:spLocks noEditPoints="1"/>
            </p:cNvSpPr>
            <p:nvPr/>
          </p:nvSpPr>
          <p:spPr bwMode="auto">
            <a:xfrm>
              <a:off x="66675" y="4149725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4" name="Freeform 27"/>
            <p:cNvSpPr/>
            <p:nvPr/>
          </p:nvSpPr>
          <p:spPr bwMode="auto">
            <a:xfrm>
              <a:off x="0" y="1644650"/>
              <a:ext cx="133350" cy="269875"/>
            </a:xfrm>
            <a:custGeom>
              <a:avLst/>
              <a:gdLst/>
              <a:ahLst/>
              <a:cxnLst/>
              <a:rect l="0" t="0" r="r" b="b"/>
              <a:pathLst>
                <a:path w="84" h="170">
                  <a:moveTo>
                    <a:pt x="12" y="170"/>
                  </a:moveTo>
                  <a:lnTo>
                    <a:pt x="0" y="164"/>
                  </a:lnTo>
                  <a:lnTo>
                    <a:pt x="69" y="0"/>
                  </a:lnTo>
                  <a:lnTo>
                    <a:pt x="84" y="6"/>
                  </a:lnTo>
                  <a:lnTo>
                    <a:pt x="12" y="17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5" name="Freeform 28"/>
            <p:cNvSpPr>
              <a:spLocks noEditPoints="1"/>
            </p:cNvSpPr>
            <p:nvPr/>
          </p:nvSpPr>
          <p:spPr bwMode="auto">
            <a:xfrm>
              <a:off x="66675" y="146843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6" name="Freeform 29"/>
            <p:cNvSpPr/>
            <p:nvPr/>
          </p:nvSpPr>
          <p:spPr bwMode="auto">
            <a:xfrm>
              <a:off x="695325" y="4763"/>
              <a:ext cx="309563" cy="1558925"/>
            </a:xfrm>
            <a:custGeom>
              <a:avLst/>
              <a:gdLst/>
              <a:ahLst/>
              <a:cxnLst/>
              <a:rect l="0" t="0" r="r" b="b"/>
              <a:pathLst>
                <a:path w="195" h="982">
                  <a:moveTo>
                    <a:pt x="195" y="982"/>
                  </a:moveTo>
                  <a:lnTo>
                    <a:pt x="177" y="982"/>
                  </a:lnTo>
                  <a:lnTo>
                    <a:pt x="177" y="805"/>
                  </a:lnTo>
                  <a:lnTo>
                    <a:pt x="0" y="629"/>
                  </a:lnTo>
                  <a:lnTo>
                    <a:pt x="0" y="0"/>
                  </a:lnTo>
                  <a:lnTo>
                    <a:pt x="18" y="0"/>
                  </a:lnTo>
                  <a:lnTo>
                    <a:pt x="18" y="623"/>
                  </a:lnTo>
                  <a:lnTo>
                    <a:pt x="195" y="796"/>
                  </a:lnTo>
                  <a:lnTo>
                    <a:pt x="195" y="98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7" name="Freeform 30"/>
            <p:cNvSpPr>
              <a:spLocks noEditPoints="1"/>
            </p:cNvSpPr>
            <p:nvPr/>
          </p:nvSpPr>
          <p:spPr bwMode="auto">
            <a:xfrm>
              <a:off x="57150" y="488156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1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8" name="Freeform 31"/>
            <p:cNvSpPr/>
            <p:nvPr/>
          </p:nvSpPr>
          <p:spPr bwMode="auto">
            <a:xfrm>
              <a:off x="138113" y="5060950"/>
              <a:ext cx="304800" cy="1778000"/>
            </a:xfrm>
            <a:custGeom>
              <a:avLst/>
              <a:gdLst/>
              <a:ahLst/>
              <a:cxnLst/>
              <a:rect l="0" t="0" r="r" b="b"/>
              <a:pathLst>
                <a:path w="192" h="1120">
                  <a:moveTo>
                    <a:pt x="192" y="1120"/>
                  </a:moveTo>
                  <a:lnTo>
                    <a:pt x="177" y="1120"/>
                  </a:lnTo>
                  <a:lnTo>
                    <a:pt x="177" y="360"/>
                  </a:lnTo>
                  <a:lnTo>
                    <a:pt x="0" y="183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177"/>
                  </a:lnTo>
                  <a:lnTo>
                    <a:pt x="192" y="354"/>
                  </a:lnTo>
                  <a:lnTo>
                    <a:pt x="192" y="112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9" name="Freeform 32"/>
            <p:cNvSpPr>
              <a:spLocks noEditPoints="1"/>
            </p:cNvSpPr>
            <p:nvPr/>
          </p:nvSpPr>
          <p:spPr bwMode="auto">
            <a:xfrm>
              <a:off x="561975" y="643096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1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0" name="Rectangle 33"/>
            <p:cNvSpPr>
              <a:spLocks noChangeArrowheads="1"/>
            </p:cNvSpPr>
            <p:nvPr/>
          </p:nvSpPr>
          <p:spPr bwMode="auto">
            <a:xfrm>
              <a:off x="642938" y="6610350"/>
              <a:ext cx="23813" cy="242888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41" name="Freeform 34"/>
            <p:cNvSpPr>
              <a:spLocks noEditPoints="1"/>
            </p:cNvSpPr>
            <p:nvPr/>
          </p:nvSpPr>
          <p:spPr bwMode="auto">
            <a:xfrm>
              <a:off x="76200" y="643096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2" y="0"/>
                    <a:pt x="40" y="9"/>
                    <a:pt x="40" y="20"/>
                  </a:cubicBezTo>
                  <a:cubicBezTo>
                    <a:pt x="40" y="31"/>
                    <a:pt x="32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1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2" name="Freeform 35"/>
            <p:cNvSpPr/>
            <p:nvPr/>
          </p:nvSpPr>
          <p:spPr bwMode="auto">
            <a:xfrm>
              <a:off x="0" y="5978525"/>
              <a:ext cx="190500" cy="461963"/>
            </a:xfrm>
            <a:custGeom>
              <a:avLst/>
              <a:gdLst/>
              <a:ahLst/>
              <a:cxnLst/>
              <a:rect l="0" t="0" r="r" b="b"/>
              <a:pathLst>
                <a:path w="120" h="291">
                  <a:moveTo>
                    <a:pt x="120" y="291"/>
                  </a:moveTo>
                  <a:lnTo>
                    <a:pt x="105" y="291"/>
                  </a:lnTo>
                  <a:lnTo>
                    <a:pt x="105" y="114"/>
                  </a:lnTo>
                  <a:lnTo>
                    <a:pt x="0" y="9"/>
                  </a:lnTo>
                  <a:lnTo>
                    <a:pt x="12" y="0"/>
                  </a:lnTo>
                  <a:lnTo>
                    <a:pt x="120" y="108"/>
                  </a:lnTo>
                  <a:lnTo>
                    <a:pt x="120" y="29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3" name="Freeform 36"/>
            <p:cNvSpPr/>
            <p:nvPr/>
          </p:nvSpPr>
          <p:spPr bwMode="auto">
            <a:xfrm>
              <a:off x="1014413" y="1801813"/>
              <a:ext cx="214313" cy="755650"/>
            </a:xfrm>
            <a:custGeom>
              <a:avLst/>
              <a:gdLst/>
              <a:ahLst/>
              <a:cxnLst/>
              <a:rect l="0" t="0" r="r" b="b"/>
              <a:pathLst>
                <a:path w="135" h="476">
                  <a:moveTo>
                    <a:pt x="12" y="476"/>
                  </a:moveTo>
                  <a:lnTo>
                    <a:pt x="0" y="476"/>
                  </a:lnTo>
                  <a:lnTo>
                    <a:pt x="0" y="128"/>
                  </a:lnTo>
                  <a:lnTo>
                    <a:pt x="126" y="0"/>
                  </a:lnTo>
                  <a:lnTo>
                    <a:pt x="135" y="9"/>
                  </a:lnTo>
                  <a:lnTo>
                    <a:pt x="12" y="131"/>
                  </a:lnTo>
                  <a:lnTo>
                    <a:pt x="12" y="47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4" name="Freeform 37"/>
            <p:cNvSpPr>
              <a:spLocks noEditPoints="1"/>
            </p:cNvSpPr>
            <p:nvPr/>
          </p:nvSpPr>
          <p:spPr bwMode="auto">
            <a:xfrm>
              <a:off x="938213" y="2547938"/>
              <a:ext cx="166688" cy="160338"/>
            </a:xfrm>
            <a:custGeom>
              <a:avLst/>
              <a:gdLst/>
              <a:ahLst/>
              <a:cxnLst/>
              <a:rect l="0" t="0" r="r" b="b"/>
              <a:pathLst>
                <a:path w="35" h="34">
                  <a:moveTo>
                    <a:pt x="18" y="34"/>
                  </a:moveTo>
                  <a:cubicBezTo>
                    <a:pt x="8" y="34"/>
                    <a:pt x="0" y="26"/>
                    <a:pt x="0" y="17"/>
                  </a:cubicBezTo>
                  <a:cubicBezTo>
                    <a:pt x="0" y="7"/>
                    <a:pt x="8" y="0"/>
                    <a:pt x="18" y="0"/>
                  </a:cubicBezTo>
                  <a:cubicBezTo>
                    <a:pt x="27" y="0"/>
                    <a:pt x="35" y="7"/>
                    <a:pt x="35" y="17"/>
                  </a:cubicBezTo>
                  <a:cubicBezTo>
                    <a:pt x="35" y="26"/>
                    <a:pt x="27" y="34"/>
                    <a:pt x="18" y="34"/>
                  </a:cubicBezTo>
                  <a:close/>
                  <a:moveTo>
                    <a:pt x="18" y="4"/>
                  </a:moveTo>
                  <a:cubicBezTo>
                    <a:pt x="10" y="4"/>
                    <a:pt x="4" y="10"/>
                    <a:pt x="4" y="17"/>
                  </a:cubicBezTo>
                  <a:cubicBezTo>
                    <a:pt x="4" y="24"/>
                    <a:pt x="10" y="30"/>
                    <a:pt x="18" y="30"/>
                  </a:cubicBezTo>
                  <a:cubicBezTo>
                    <a:pt x="25" y="30"/>
                    <a:pt x="31" y="24"/>
                    <a:pt x="31" y="17"/>
                  </a:cubicBezTo>
                  <a:cubicBezTo>
                    <a:pt x="31" y="10"/>
                    <a:pt x="25" y="4"/>
                    <a:pt x="18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5" name="Freeform 38"/>
            <p:cNvSpPr/>
            <p:nvPr/>
          </p:nvSpPr>
          <p:spPr bwMode="auto">
            <a:xfrm>
              <a:off x="595313" y="4763"/>
              <a:ext cx="638175" cy="4025900"/>
            </a:xfrm>
            <a:custGeom>
              <a:avLst/>
              <a:gdLst/>
              <a:ahLst/>
              <a:cxnLst/>
              <a:rect l="0" t="0" r="r" b="b"/>
              <a:pathLst>
                <a:path w="402" h="2536">
                  <a:moveTo>
                    <a:pt x="402" y="2536"/>
                  </a:moveTo>
                  <a:lnTo>
                    <a:pt x="387" y="2536"/>
                  </a:lnTo>
                  <a:lnTo>
                    <a:pt x="387" y="2311"/>
                  </a:lnTo>
                  <a:lnTo>
                    <a:pt x="0" y="1925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1916"/>
                  </a:lnTo>
                  <a:lnTo>
                    <a:pt x="402" y="2302"/>
                  </a:lnTo>
                  <a:lnTo>
                    <a:pt x="402" y="253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6" name="Freeform 39"/>
            <p:cNvSpPr/>
            <p:nvPr/>
          </p:nvSpPr>
          <p:spPr bwMode="auto">
            <a:xfrm>
              <a:off x="1223963" y="1382713"/>
              <a:ext cx="142875" cy="476250"/>
            </a:xfrm>
            <a:custGeom>
              <a:avLst/>
              <a:gdLst/>
              <a:ahLst/>
              <a:cxnLst/>
              <a:rect l="0" t="0" r="r" b="b"/>
              <a:pathLst>
                <a:path w="90" h="300">
                  <a:moveTo>
                    <a:pt x="90" y="300"/>
                  </a:moveTo>
                  <a:lnTo>
                    <a:pt x="78" y="300"/>
                  </a:lnTo>
                  <a:lnTo>
                    <a:pt x="78" y="84"/>
                  </a:lnTo>
                  <a:lnTo>
                    <a:pt x="0" y="9"/>
                  </a:lnTo>
                  <a:lnTo>
                    <a:pt x="9" y="0"/>
                  </a:lnTo>
                  <a:lnTo>
                    <a:pt x="90" y="81"/>
                  </a:lnTo>
                  <a:lnTo>
                    <a:pt x="90" y="30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7" name="Freeform 40"/>
            <p:cNvSpPr>
              <a:spLocks noEditPoints="1"/>
            </p:cNvSpPr>
            <p:nvPr/>
          </p:nvSpPr>
          <p:spPr bwMode="auto">
            <a:xfrm>
              <a:off x="1300163" y="1849438"/>
              <a:ext cx="109538" cy="107950"/>
            </a:xfrm>
            <a:custGeom>
              <a:avLst/>
              <a:gdLst/>
              <a:ahLst/>
              <a:cxnLst/>
              <a:rect l="0" t="0" r="r" b="b"/>
              <a:pathLst>
                <a:path w="23" h="23">
                  <a:moveTo>
                    <a:pt x="12" y="23"/>
                  </a:moveTo>
                  <a:cubicBezTo>
                    <a:pt x="5" y="23"/>
                    <a:pt x="0" y="18"/>
                    <a:pt x="0" y="12"/>
                  </a:cubicBezTo>
                  <a:cubicBezTo>
                    <a:pt x="0" y="5"/>
                    <a:pt x="5" y="0"/>
                    <a:pt x="12" y="0"/>
                  </a:cubicBezTo>
                  <a:cubicBezTo>
                    <a:pt x="18" y="0"/>
                    <a:pt x="23" y="5"/>
                    <a:pt x="23" y="12"/>
                  </a:cubicBezTo>
                  <a:cubicBezTo>
                    <a:pt x="23" y="18"/>
                    <a:pt x="18" y="23"/>
                    <a:pt x="12" y="23"/>
                  </a:cubicBezTo>
                  <a:close/>
                  <a:moveTo>
                    <a:pt x="12" y="4"/>
                  </a:moveTo>
                  <a:cubicBezTo>
                    <a:pt x="8" y="4"/>
                    <a:pt x="4" y="8"/>
                    <a:pt x="4" y="12"/>
                  </a:cubicBezTo>
                  <a:cubicBezTo>
                    <a:pt x="4" y="16"/>
                    <a:pt x="8" y="19"/>
                    <a:pt x="12" y="19"/>
                  </a:cubicBezTo>
                  <a:cubicBezTo>
                    <a:pt x="16" y="19"/>
                    <a:pt x="19" y="16"/>
                    <a:pt x="19" y="12"/>
                  </a:cubicBezTo>
                  <a:cubicBezTo>
                    <a:pt x="19" y="8"/>
                    <a:pt x="16" y="4"/>
                    <a:pt x="12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8" name="Freeform 41"/>
            <p:cNvSpPr/>
            <p:nvPr/>
          </p:nvSpPr>
          <p:spPr bwMode="auto">
            <a:xfrm>
              <a:off x="280988" y="3417888"/>
              <a:ext cx="142875" cy="474663"/>
            </a:xfrm>
            <a:custGeom>
              <a:avLst/>
              <a:gdLst/>
              <a:ahLst/>
              <a:cxnLst/>
              <a:rect l="0" t="0" r="r" b="b"/>
              <a:pathLst>
                <a:path w="90" h="299">
                  <a:moveTo>
                    <a:pt x="12" y="299"/>
                  </a:moveTo>
                  <a:lnTo>
                    <a:pt x="0" y="299"/>
                  </a:lnTo>
                  <a:lnTo>
                    <a:pt x="0" y="80"/>
                  </a:lnTo>
                  <a:lnTo>
                    <a:pt x="81" y="0"/>
                  </a:lnTo>
                  <a:lnTo>
                    <a:pt x="90" y="8"/>
                  </a:lnTo>
                  <a:lnTo>
                    <a:pt x="12" y="83"/>
                  </a:lnTo>
                  <a:lnTo>
                    <a:pt x="12" y="29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9" name="Freeform 42"/>
            <p:cNvSpPr>
              <a:spLocks noEditPoints="1"/>
            </p:cNvSpPr>
            <p:nvPr/>
          </p:nvSpPr>
          <p:spPr bwMode="auto">
            <a:xfrm>
              <a:off x="238125" y="3883025"/>
              <a:ext cx="109538" cy="109538"/>
            </a:xfrm>
            <a:custGeom>
              <a:avLst/>
              <a:gdLst/>
              <a:ahLst/>
              <a:cxnLst/>
              <a:rect l="0" t="0" r="r" b="b"/>
              <a:pathLst>
                <a:path w="23" h="23">
                  <a:moveTo>
                    <a:pt x="11" y="23"/>
                  </a:moveTo>
                  <a:cubicBezTo>
                    <a:pt x="5" y="23"/>
                    <a:pt x="0" y="18"/>
                    <a:pt x="0" y="12"/>
                  </a:cubicBezTo>
                  <a:cubicBezTo>
                    <a:pt x="0" y="5"/>
                    <a:pt x="5" y="0"/>
                    <a:pt x="11" y="0"/>
                  </a:cubicBezTo>
                  <a:cubicBezTo>
                    <a:pt x="17" y="0"/>
                    <a:pt x="23" y="5"/>
                    <a:pt x="23" y="12"/>
                  </a:cubicBezTo>
                  <a:cubicBezTo>
                    <a:pt x="23" y="18"/>
                    <a:pt x="17" y="23"/>
                    <a:pt x="11" y="23"/>
                  </a:cubicBezTo>
                  <a:close/>
                  <a:moveTo>
                    <a:pt x="11" y="4"/>
                  </a:moveTo>
                  <a:cubicBezTo>
                    <a:pt x="7" y="4"/>
                    <a:pt x="4" y="8"/>
                    <a:pt x="4" y="12"/>
                  </a:cubicBezTo>
                  <a:cubicBezTo>
                    <a:pt x="4" y="16"/>
                    <a:pt x="7" y="19"/>
                    <a:pt x="11" y="19"/>
                  </a:cubicBezTo>
                  <a:cubicBezTo>
                    <a:pt x="15" y="19"/>
                    <a:pt x="19" y="16"/>
                    <a:pt x="19" y="12"/>
                  </a:cubicBezTo>
                  <a:cubicBezTo>
                    <a:pt x="19" y="8"/>
                    <a:pt x="15" y="4"/>
                    <a:pt x="11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0" name="Freeform 43"/>
            <p:cNvSpPr/>
            <p:nvPr/>
          </p:nvSpPr>
          <p:spPr bwMode="auto">
            <a:xfrm>
              <a:off x="4763" y="2166938"/>
              <a:ext cx="114300" cy="452438"/>
            </a:xfrm>
            <a:custGeom>
              <a:avLst/>
              <a:gdLst/>
              <a:ahLst/>
              <a:cxnLst/>
              <a:rect l="0" t="0" r="r" b="b"/>
              <a:pathLst>
                <a:path w="72" h="285">
                  <a:moveTo>
                    <a:pt x="6" y="285"/>
                  </a:moveTo>
                  <a:lnTo>
                    <a:pt x="0" y="276"/>
                  </a:lnTo>
                  <a:lnTo>
                    <a:pt x="60" y="216"/>
                  </a:lnTo>
                  <a:lnTo>
                    <a:pt x="60" y="0"/>
                  </a:lnTo>
                  <a:lnTo>
                    <a:pt x="72" y="0"/>
                  </a:lnTo>
                  <a:lnTo>
                    <a:pt x="72" y="222"/>
                  </a:lnTo>
                  <a:lnTo>
                    <a:pt x="6" y="28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1" name="Freeform 44"/>
            <p:cNvSpPr>
              <a:spLocks noEditPoints="1"/>
            </p:cNvSpPr>
            <p:nvPr/>
          </p:nvSpPr>
          <p:spPr bwMode="auto">
            <a:xfrm>
              <a:off x="52388" y="2066925"/>
              <a:ext cx="109538" cy="109538"/>
            </a:xfrm>
            <a:custGeom>
              <a:avLst/>
              <a:gdLst/>
              <a:ahLst/>
              <a:cxnLst/>
              <a:rect l="0" t="0" r="r" b="b"/>
              <a:pathLst>
                <a:path w="23" h="23">
                  <a:moveTo>
                    <a:pt x="12" y="23"/>
                  </a:moveTo>
                  <a:cubicBezTo>
                    <a:pt x="5" y="23"/>
                    <a:pt x="0" y="18"/>
                    <a:pt x="0" y="12"/>
                  </a:cubicBezTo>
                  <a:cubicBezTo>
                    <a:pt x="0" y="5"/>
                    <a:pt x="5" y="0"/>
                    <a:pt x="12" y="0"/>
                  </a:cubicBezTo>
                  <a:cubicBezTo>
                    <a:pt x="18" y="0"/>
                    <a:pt x="23" y="5"/>
                    <a:pt x="23" y="12"/>
                  </a:cubicBezTo>
                  <a:cubicBezTo>
                    <a:pt x="23" y="18"/>
                    <a:pt x="18" y="23"/>
                    <a:pt x="12" y="23"/>
                  </a:cubicBezTo>
                  <a:close/>
                  <a:moveTo>
                    <a:pt x="12" y="4"/>
                  </a:moveTo>
                  <a:cubicBezTo>
                    <a:pt x="8" y="4"/>
                    <a:pt x="4" y="8"/>
                    <a:pt x="4" y="12"/>
                  </a:cubicBezTo>
                  <a:cubicBezTo>
                    <a:pt x="4" y="16"/>
                    <a:pt x="8" y="19"/>
                    <a:pt x="12" y="19"/>
                  </a:cubicBezTo>
                  <a:cubicBezTo>
                    <a:pt x="16" y="19"/>
                    <a:pt x="19" y="16"/>
                    <a:pt x="19" y="12"/>
                  </a:cubicBezTo>
                  <a:cubicBezTo>
                    <a:pt x="19" y="8"/>
                    <a:pt x="16" y="4"/>
                    <a:pt x="12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2" name="Rectangle 45"/>
            <p:cNvSpPr>
              <a:spLocks noChangeArrowheads="1"/>
            </p:cNvSpPr>
            <p:nvPr/>
          </p:nvSpPr>
          <p:spPr bwMode="auto">
            <a:xfrm>
              <a:off x="1228725" y="4662488"/>
              <a:ext cx="23813" cy="2181225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53" name="Freeform 46"/>
            <p:cNvSpPr/>
            <p:nvPr/>
          </p:nvSpPr>
          <p:spPr bwMode="auto">
            <a:xfrm>
              <a:off x="1319213" y="5041900"/>
              <a:ext cx="371475" cy="1801813"/>
            </a:xfrm>
            <a:custGeom>
              <a:avLst/>
              <a:gdLst/>
              <a:ahLst/>
              <a:cxnLst/>
              <a:rect l="0" t="0" r="r" b="b"/>
              <a:pathLst>
                <a:path w="234" h="1135">
                  <a:moveTo>
                    <a:pt x="15" y="1135"/>
                  </a:moveTo>
                  <a:lnTo>
                    <a:pt x="0" y="1135"/>
                  </a:lnTo>
                  <a:lnTo>
                    <a:pt x="0" y="515"/>
                  </a:lnTo>
                  <a:lnTo>
                    <a:pt x="0" y="512"/>
                  </a:lnTo>
                  <a:lnTo>
                    <a:pt x="219" y="0"/>
                  </a:lnTo>
                  <a:lnTo>
                    <a:pt x="234" y="6"/>
                  </a:lnTo>
                  <a:lnTo>
                    <a:pt x="15" y="518"/>
                  </a:lnTo>
                  <a:lnTo>
                    <a:pt x="15" y="113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4" name="Freeform 47"/>
            <p:cNvSpPr>
              <a:spLocks noEditPoints="1"/>
            </p:cNvSpPr>
            <p:nvPr/>
          </p:nvSpPr>
          <p:spPr bwMode="auto">
            <a:xfrm>
              <a:off x="1147763" y="44815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5" name="Freeform 48"/>
            <p:cNvSpPr/>
            <p:nvPr/>
          </p:nvSpPr>
          <p:spPr bwMode="auto">
            <a:xfrm>
              <a:off x="819150" y="3983038"/>
              <a:ext cx="347663" cy="2860675"/>
            </a:xfrm>
            <a:custGeom>
              <a:avLst/>
              <a:gdLst/>
              <a:ahLst/>
              <a:cxnLst/>
              <a:rect l="0" t="0" r="r" b="b"/>
              <a:pathLst>
                <a:path w="219" h="1802">
                  <a:moveTo>
                    <a:pt x="219" y="1802"/>
                  </a:moveTo>
                  <a:lnTo>
                    <a:pt x="201" y="1802"/>
                  </a:lnTo>
                  <a:lnTo>
                    <a:pt x="201" y="1185"/>
                  </a:lnTo>
                  <a:lnTo>
                    <a:pt x="0" y="3"/>
                  </a:lnTo>
                  <a:lnTo>
                    <a:pt x="15" y="0"/>
                  </a:lnTo>
                  <a:lnTo>
                    <a:pt x="219" y="1185"/>
                  </a:lnTo>
                  <a:lnTo>
                    <a:pt x="219" y="180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6" name="Freeform 49"/>
            <p:cNvSpPr>
              <a:spLocks noEditPoints="1"/>
            </p:cNvSpPr>
            <p:nvPr/>
          </p:nvSpPr>
          <p:spPr bwMode="auto">
            <a:xfrm>
              <a:off x="728663" y="3806825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7" name="Freeform 50"/>
            <p:cNvSpPr>
              <a:spLocks noEditPoints="1"/>
            </p:cNvSpPr>
            <p:nvPr/>
          </p:nvSpPr>
          <p:spPr bwMode="auto">
            <a:xfrm>
              <a:off x="1624013" y="4867275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8" name="Freeform 51"/>
            <p:cNvSpPr/>
            <p:nvPr/>
          </p:nvSpPr>
          <p:spPr bwMode="auto">
            <a:xfrm>
              <a:off x="1404938" y="5422900"/>
              <a:ext cx="371475" cy="1425575"/>
            </a:xfrm>
            <a:custGeom>
              <a:avLst/>
              <a:gdLst/>
              <a:ahLst/>
              <a:cxnLst/>
              <a:rect l="0" t="0" r="r" b="b"/>
              <a:pathLst>
                <a:path w="234" h="898">
                  <a:moveTo>
                    <a:pt x="18" y="898"/>
                  </a:moveTo>
                  <a:lnTo>
                    <a:pt x="0" y="898"/>
                  </a:lnTo>
                  <a:lnTo>
                    <a:pt x="0" y="515"/>
                  </a:lnTo>
                  <a:lnTo>
                    <a:pt x="0" y="512"/>
                  </a:lnTo>
                  <a:lnTo>
                    <a:pt x="222" y="0"/>
                  </a:lnTo>
                  <a:lnTo>
                    <a:pt x="234" y="6"/>
                  </a:lnTo>
                  <a:lnTo>
                    <a:pt x="18" y="518"/>
                  </a:lnTo>
                  <a:lnTo>
                    <a:pt x="18" y="89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9" name="Freeform 52"/>
            <p:cNvSpPr/>
            <p:nvPr/>
          </p:nvSpPr>
          <p:spPr bwMode="auto">
            <a:xfrm>
              <a:off x="1666875" y="5945188"/>
              <a:ext cx="152400" cy="912813"/>
            </a:xfrm>
            <a:custGeom>
              <a:avLst/>
              <a:gdLst/>
              <a:ahLst/>
              <a:cxnLst/>
              <a:rect l="0" t="0" r="r" b="b"/>
              <a:pathLst>
                <a:path w="96" h="575">
                  <a:moveTo>
                    <a:pt x="15" y="575"/>
                  </a:moveTo>
                  <a:lnTo>
                    <a:pt x="0" y="569"/>
                  </a:lnTo>
                  <a:lnTo>
                    <a:pt x="81" y="383"/>
                  </a:lnTo>
                  <a:lnTo>
                    <a:pt x="81" y="0"/>
                  </a:lnTo>
                  <a:lnTo>
                    <a:pt x="96" y="0"/>
                  </a:lnTo>
                  <a:lnTo>
                    <a:pt x="96" y="386"/>
                  </a:lnTo>
                  <a:lnTo>
                    <a:pt x="15" y="57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0" name="Freeform 53"/>
            <p:cNvSpPr>
              <a:spLocks noEditPoints="1"/>
            </p:cNvSpPr>
            <p:nvPr/>
          </p:nvSpPr>
          <p:spPr bwMode="auto">
            <a:xfrm>
              <a:off x="1709738" y="52466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1" name="Freeform 54"/>
            <p:cNvSpPr>
              <a:spLocks noEditPoints="1"/>
            </p:cNvSpPr>
            <p:nvPr/>
          </p:nvSpPr>
          <p:spPr bwMode="auto">
            <a:xfrm>
              <a:off x="1709738" y="57642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2" name="Freeform 55"/>
            <p:cNvSpPr/>
            <p:nvPr/>
          </p:nvSpPr>
          <p:spPr bwMode="auto">
            <a:xfrm>
              <a:off x="1766888" y="6330950"/>
              <a:ext cx="419100" cy="527050"/>
            </a:xfrm>
            <a:custGeom>
              <a:avLst/>
              <a:gdLst/>
              <a:ahLst/>
              <a:cxnLst/>
              <a:rect l="0" t="0" r="r" b="b"/>
              <a:pathLst>
                <a:path w="264" h="332">
                  <a:moveTo>
                    <a:pt x="12" y="332"/>
                  </a:moveTo>
                  <a:lnTo>
                    <a:pt x="0" y="326"/>
                  </a:lnTo>
                  <a:lnTo>
                    <a:pt x="45" y="206"/>
                  </a:lnTo>
                  <a:lnTo>
                    <a:pt x="255" y="0"/>
                  </a:lnTo>
                  <a:lnTo>
                    <a:pt x="264" y="12"/>
                  </a:lnTo>
                  <a:lnTo>
                    <a:pt x="60" y="215"/>
                  </a:lnTo>
                  <a:lnTo>
                    <a:pt x="12" y="33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3" name="Freeform 56"/>
            <p:cNvSpPr>
              <a:spLocks noEditPoints="1"/>
            </p:cNvSpPr>
            <p:nvPr/>
          </p:nvSpPr>
          <p:spPr bwMode="auto">
            <a:xfrm>
              <a:off x="2147888" y="6221413"/>
              <a:ext cx="157163" cy="147638"/>
            </a:xfrm>
            <a:custGeom>
              <a:avLst/>
              <a:gdLst/>
              <a:ahLst/>
              <a:cxnLst/>
              <a:rect l="0" t="0" r="r" b="b"/>
              <a:pathLst>
                <a:path w="33" h="31">
                  <a:moveTo>
                    <a:pt x="16" y="31"/>
                  </a:moveTo>
                  <a:cubicBezTo>
                    <a:pt x="12" y="31"/>
                    <a:pt x="8" y="29"/>
                    <a:pt x="5" y="26"/>
                  </a:cubicBezTo>
                  <a:cubicBezTo>
                    <a:pt x="2" y="24"/>
                    <a:pt x="0" y="20"/>
                    <a:pt x="0" y="15"/>
                  </a:cubicBezTo>
                  <a:cubicBezTo>
                    <a:pt x="0" y="11"/>
                    <a:pt x="2" y="7"/>
                    <a:pt x="5" y="4"/>
                  </a:cubicBezTo>
                  <a:cubicBezTo>
                    <a:pt x="8" y="1"/>
                    <a:pt x="12" y="0"/>
                    <a:pt x="16" y="0"/>
                  </a:cubicBezTo>
                  <a:cubicBezTo>
                    <a:pt x="20" y="0"/>
                    <a:pt x="24" y="1"/>
                    <a:pt x="27" y="4"/>
                  </a:cubicBezTo>
                  <a:cubicBezTo>
                    <a:pt x="33" y="10"/>
                    <a:pt x="33" y="20"/>
                    <a:pt x="27" y="26"/>
                  </a:cubicBezTo>
                  <a:cubicBezTo>
                    <a:pt x="24" y="29"/>
                    <a:pt x="20" y="31"/>
                    <a:pt x="16" y="31"/>
                  </a:cubicBezTo>
                  <a:close/>
                  <a:moveTo>
                    <a:pt x="16" y="4"/>
                  </a:moveTo>
                  <a:cubicBezTo>
                    <a:pt x="13" y="4"/>
                    <a:pt x="10" y="5"/>
                    <a:pt x="8" y="7"/>
                  </a:cubicBezTo>
                  <a:cubicBezTo>
                    <a:pt x="6" y="9"/>
                    <a:pt x="4" y="12"/>
                    <a:pt x="4" y="15"/>
                  </a:cubicBezTo>
                  <a:cubicBezTo>
                    <a:pt x="4" y="19"/>
                    <a:pt x="6" y="21"/>
                    <a:pt x="8" y="24"/>
                  </a:cubicBezTo>
                  <a:cubicBezTo>
                    <a:pt x="10" y="26"/>
                    <a:pt x="13" y="27"/>
                    <a:pt x="16" y="27"/>
                  </a:cubicBezTo>
                  <a:cubicBezTo>
                    <a:pt x="19" y="27"/>
                    <a:pt x="22" y="26"/>
                    <a:pt x="24" y="24"/>
                  </a:cubicBezTo>
                  <a:cubicBezTo>
                    <a:pt x="29" y="19"/>
                    <a:pt x="29" y="12"/>
                    <a:pt x="24" y="7"/>
                  </a:cubicBezTo>
                  <a:cubicBezTo>
                    <a:pt x="22" y="5"/>
                    <a:pt x="19" y="4"/>
                    <a:pt x="16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4" name="Freeform 57"/>
            <p:cNvSpPr/>
            <p:nvPr/>
          </p:nvSpPr>
          <p:spPr bwMode="auto">
            <a:xfrm>
              <a:off x="504825" y="9525"/>
              <a:ext cx="233363" cy="5103813"/>
            </a:xfrm>
            <a:custGeom>
              <a:avLst/>
              <a:gdLst/>
              <a:ahLst/>
              <a:cxnLst/>
              <a:rect l="0" t="0" r="r" b="b"/>
              <a:pathLst>
                <a:path w="147" h="3215">
                  <a:moveTo>
                    <a:pt x="132" y="3215"/>
                  </a:moveTo>
                  <a:lnTo>
                    <a:pt x="129" y="2754"/>
                  </a:lnTo>
                  <a:lnTo>
                    <a:pt x="0" y="1901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1898"/>
                  </a:lnTo>
                  <a:lnTo>
                    <a:pt x="144" y="2754"/>
                  </a:lnTo>
                  <a:lnTo>
                    <a:pt x="147" y="3215"/>
                  </a:lnTo>
                  <a:lnTo>
                    <a:pt x="132" y="321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5" name="Freeform 58"/>
            <p:cNvSpPr>
              <a:spLocks noEditPoints="1"/>
            </p:cNvSpPr>
            <p:nvPr/>
          </p:nvSpPr>
          <p:spPr bwMode="auto">
            <a:xfrm>
              <a:off x="633413" y="5103813"/>
              <a:ext cx="185738" cy="185738"/>
            </a:xfrm>
            <a:custGeom>
              <a:avLst/>
              <a:gdLst/>
              <a:ahLst/>
              <a:cxnLst/>
              <a:rect l="0" t="0" r="r" b="b"/>
              <a:pathLst>
                <a:path w="39" h="39">
                  <a:moveTo>
                    <a:pt x="20" y="39"/>
                  </a:moveTo>
                  <a:cubicBezTo>
                    <a:pt x="9" y="39"/>
                    <a:pt x="0" y="30"/>
                    <a:pt x="0" y="19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0" y="0"/>
                    <a:pt x="39" y="9"/>
                    <a:pt x="39" y="19"/>
                  </a:cubicBezTo>
                  <a:cubicBezTo>
                    <a:pt x="39" y="30"/>
                    <a:pt x="30" y="39"/>
                    <a:pt x="20" y="39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19"/>
                  </a:cubicBezTo>
                  <a:cubicBezTo>
                    <a:pt x="4" y="28"/>
                    <a:pt x="11" y="35"/>
                    <a:pt x="20" y="35"/>
                  </a:cubicBezTo>
                  <a:cubicBezTo>
                    <a:pt x="28" y="35"/>
                    <a:pt x="35" y="28"/>
                    <a:pt x="35" y="19"/>
                  </a:cubicBezTo>
                  <a:cubicBezTo>
                    <a:pt x="35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876424" y="1122363"/>
            <a:ext cx="8791575" cy="2387600"/>
          </a:xfrm>
        </p:spPr>
        <p:txBody>
          <a:bodyPr anchor="b">
            <a:normAutofit/>
          </a:bodyPr>
          <a:lstStyle>
            <a:lvl1pPr algn="l">
              <a:defRPr sz="4800"/>
            </a:lvl1pPr>
          </a:lstStyle>
          <a:p>
            <a:r>
              <a:rPr lang="bg-BG"/>
              <a:t>Редакт. стил загл. образец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76424" y="3602038"/>
            <a:ext cx="8791575" cy="1655762"/>
          </a:xfrm>
        </p:spPr>
        <p:txBody>
          <a:bodyPr>
            <a:normAutofit/>
          </a:bodyPr>
          <a:lstStyle>
            <a:lvl1pPr marL="0" indent="0" algn="l">
              <a:buNone/>
              <a:defRPr sz="2000" cap="all" baseline="0">
                <a:solidFill>
                  <a:schemeClr val="tx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bg-BG"/>
              <a:t>Щракнете, за да редактирате стила на подзаглавието в образеца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077511" y="5410201"/>
            <a:ext cx="2743200" cy="365125"/>
          </a:xfrm>
        </p:spPr>
        <p:txBody>
          <a:bodyPr/>
          <a:lstStyle/>
          <a:p>
            <a:fld id="{48A87A34-81AB-432B-8DAE-1953F412C126}" type="datetimeFigureOut">
              <a:rPr lang="en-US" dirty="0"/>
              <a:t>5/14/2021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876424" y="5410201"/>
            <a:ext cx="5124886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896911" y="5410199"/>
            <a:ext cx="771089" cy="365125"/>
          </a:xfrm>
        </p:spPr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Панорамна картина с на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0" y="4304664"/>
            <a:ext cx="9912355" cy="819355"/>
          </a:xfrm>
        </p:spPr>
        <p:txBody>
          <a:bodyPr anchor="b">
            <a:normAutofit/>
          </a:bodyPr>
          <a:lstStyle>
            <a:lvl1pPr>
              <a:defRPr sz="3200"/>
            </a:lvl1pPr>
          </a:lstStyle>
          <a:p>
            <a:r>
              <a:rPr lang="bg-BG"/>
              <a:t>Редакт. стил загл. образец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41411" y="606426"/>
            <a:ext cx="9912354" cy="3299778"/>
          </a:xfrm>
          <a:prstGeom prst="round2DiagRect">
            <a:avLst>
              <a:gd name="adj1" fmla="val 4860"/>
              <a:gd name="adj2" fmla="val 0"/>
            </a:avLst>
          </a:prstGeom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 sz="3200"/>
            </a:lvl1pPr>
          </a:lstStyle>
          <a:p>
            <a:pPr marL="0" lvl="0" indent="0">
              <a:buNone/>
            </a:pPr>
            <a:r>
              <a:rPr lang="bg-BG"/>
              <a:t>Щракнете върху иконата, за да добавите картина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364" y="5124020"/>
            <a:ext cx="9910859" cy="682472"/>
          </a:xfrm>
        </p:spPr>
        <p:txBody>
          <a:bodyPr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bg-BG"/>
              <a:t>Щракнете, за да редактирате стиловете на текста в образеца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5/14/2021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лавие и на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56" y="609600"/>
            <a:ext cx="9905955" cy="3429000"/>
          </a:xfrm>
        </p:spPr>
        <p:txBody>
          <a:bodyPr anchor="ctr">
            <a:normAutofit/>
          </a:bodyPr>
          <a:lstStyle>
            <a:lvl1pPr>
              <a:defRPr sz="3600"/>
            </a:lvl1pPr>
          </a:lstStyle>
          <a:p>
            <a:r>
              <a:rPr lang="bg-BG"/>
              <a:t>Редакт. стил загл. образец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410" y="4419599"/>
            <a:ext cx="9904459" cy="1371599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bg-BG"/>
              <a:t>Щракнете, за да редактирате стиловете на текста в образеца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5/14/2021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 с на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2" y="609599"/>
            <a:ext cx="9302752" cy="2748429"/>
          </a:xfrm>
        </p:spPr>
        <p:txBody>
          <a:bodyPr anchor="ctr">
            <a:normAutofit/>
          </a:bodyPr>
          <a:lstStyle>
            <a:lvl1pPr>
              <a:defRPr sz="3600"/>
            </a:lvl1pPr>
          </a:lstStyle>
          <a:p>
            <a:r>
              <a:rPr lang="bg-BG"/>
              <a:t>Редакт. стил загл. образец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720644" y="3365557"/>
            <a:ext cx="8752299" cy="54896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bg-BG"/>
              <a:t>Щракнете, за да редактирате стиловете на текста в образеца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411" y="4309919"/>
            <a:ext cx="9906002" cy="1489496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bg-BG"/>
              <a:t>Щракнете, за да редактирате стиловете на текста в образеца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5/14/2021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sp>
        <p:nvSpPr>
          <p:cNvPr id="60" name="TextBox 59"/>
          <p:cNvSpPr txBox="1"/>
          <p:nvPr/>
        </p:nvSpPr>
        <p:spPr>
          <a:xfrm>
            <a:off x="903512" y="732394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  <a:latin typeface="+mj-lt"/>
                <a:ea typeface="+mj-ea"/>
                <a:cs typeface="Trebuchet MS"/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61" name="TextBox 60"/>
          <p:cNvSpPr txBox="1"/>
          <p:nvPr/>
        </p:nvSpPr>
        <p:spPr>
          <a:xfrm>
            <a:off x="10537370" y="2764972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  <a:latin typeface="+mj-lt"/>
                <a:ea typeface="+mj-ea"/>
                <a:cs typeface="Trebuchet MS"/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ичка с им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0" y="2134041"/>
            <a:ext cx="9906001" cy="2511835"/>
          </a:xfrm>
        </p:spPr>
        <p:txBody>
          <a:bodyPr anchor="b">
            <a:normAutofit/>
          </a:bodyPr>
          <a:lstStyle>
            <a:lvl1pPr>
              <a:defRPr sz="3600"/>
            </a:lvl1pPr>
          </a:lstStyle>
          <a:p>
            <a:r>
              <a:rPr lang="bg-BG"/>
              <a:t>Редакт. стил загл. образец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364" y="4657655"/>
            <a:ext cx="9904505" cy="1140644"/>
          </a:xfrm>
        </p:spPr>
        <p:txBody>
          <a:bodyPr anchor="t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bg-BG"/>
              <a:t>Щракнете, за да редактирате стиловете на текста в образеца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5/14/2021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коло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1141413" y="609600"/>
            <a:ext cx="9905998" cy="1905000"/>
          </a:xfrm>
        </p:spPr>
        <p:txBody>
          <a:bodyPr/>
          <a:lstStyle/>
          <a:p>
            <a:r>
              <a:rPr lang="bg-BG"/>
              <a:t>Редакт. стил загл. образец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1141410" y="2674463"/>
            <a:ext cx="3196899" cy="685800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4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bg-BG"/>
              <a:t>Щракнете, за да редактирате стиловете на текста в образеца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1127918" y="3360263"/>
            <a:ext cx="3208735" cy="2430936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bg-BG"/>
              <a:t>Щракнете, за да редактирате стиловете на текста в образеца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514766" y="2677635"/>
            <a:ext cx="3184385" cy="685800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4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bg-BG"/>
              <a:t>Щракнете, за да редактирате стиловете на текста в образеца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4504213" y="3363435"/>
            <a:ext cx="3195830" cy="2430936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bg-BG"/>
              <a:t>Щракнете, за да редактирате стиловете на текста в образеца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852442" y="2674463"/>
            <a:ext cx="3194968" cy="685800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4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bg-BG"/>
              <a:t>Щракнете, за да редактирате стиловете на текста в образеца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7852442" y="3360263"/>
            <a:ext cx="3194968" cy="2430936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bg-BG"/>
              <a:t>Щракнете, за да редактирате стиловете на текста в образеца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5/14/2021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колони с карти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1141411" y="609600"/>
            <a:ext cx="9905999" cy="1905000"/>
          </a:xfrm>
        </p:spPr>
        <p:txBody>
          <a:bodyPr/>
          <a:lstStyle/>
          <a:p>
            <a:r>
              <a:rPr lang="bg-BG"/>
              <a:t>Редакт. стил загл. образец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1141413" y="4404596"/>
            <a:ext cx="3195240" cy="576262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0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bg-BG"/>
              <a:t>Щракнете, за да редактирате стиловете на текста в образеца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1141413" y="2666998"/>
            <a:ext cx="3195240" cy="1524000"/>
          </a:xfrm>
          <a:prstGeom prst="round2DiagRect">
            <a:avLst/>
          </a:prstGeom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 sz="2000" dirty="0"/>
            </a:lvl1pPr>
          </a:lstStyle>
          <a:p>
            <a:pPr marL="0" lvl="0" indent="0">
              <a:buNone/>
            </a:pPr>
            <a:r>
              <a:rPr lang="bg-BG"/>
              <a:t>Щракнете върху иконата, за да добавите картина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1141413" y="4980858"/>
            <a:ext cx="3195240" cy="81784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bg-BG"/>
              <a:t>Щракнете, за да редактирате стиловете на текста в образеца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89053" y="4404596"/>
            <a:ext cx="3200400" cy="576262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0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bg-BG"/>
              <a:t>Щракнете, за да редактирате стиловете на текста в образеца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489053" y="2666998"/>
            <a:ext cx="3198940" cy="1524000"/>
          </a:xfrm>
          <a:prstGeom prst="round2DiagRect">
            <a:avLst/>
          </a:prstGeom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 sz="2000" dirty="0"/>
            </a:lvl1pPr>
          </a:lstStyle>
          <a:p>
            <a:pPr marL="0" lvl="0" indent="0">
              <a:buNone/>
            </a:pPr>
            <a:r>
              <a:rPr lang="bg-BG"/>
              <a:t>Щракнете върху иконата, за да добавите картина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4487593" y="4980857"/>
            <a:ext cx="3200400" cy="81034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bg-BG"/>
              <a:t>Щракнете, за да редактирате стиловете на текста в образеца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852567" y="4404595"/>
            <a:ext cx="3190741" cy="576262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0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bg-BG"/>
              <a:t>Щракнете, за да редактирате стиловете на текста в образеца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852442" y="2666998"/>
            <a:ext cx="3194969" cy="1524000"/>
          </a:xfrm>
          <a:prstGeom prst="round2DiagRect">
            <a:avLst/>
          </a:prstGeom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 sz="2000" dirty="0"/>
            </a:lvl1pPr>
          </a:lstStyle>
          <a:p>
            <a:pPr marL="0" lvl="0" indent="0">
              <a:buNone/>
            </a:pPr>
            <a:r>
              <a:rPr lang="bg-BG"/>
              <a:t>Щракнете върху иконата, за да добавите картина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7852442" y="4980854"/>
            <a:ext cx="3194968" cy="810345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bg-BG"/>
              <a:t>Щракнете, за да редактирате стиловете на текста в образеца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5/14/2021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лавие и вертикален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bg-BG"/>
              <a:t>Редакт. стил загл. образец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bg-BG"/>
              <a:t>Щракнете, за да редактирате стиловете на текста в образеца</a:t>
            </a:r>
          </a:p>
          <a:p>
            <a:pPr lvl="1"/>
            <a:r>
              <a:rPr lang="bg-BG"/>
              <a:t>Второ ниво</a:t>
            </a:r>
          </a:p>
          <a:p>
            <a:pPr lvl="2"/>
            <a:r>
              <a:rPr lang="bg-BG"/>
              <a:t>Трето ниво</a:t>
            </a:r>
          </a:p>
          <a:p>
            <a:pPr lvl="3"/>
            <a:r>
              <a:rPr lang="bg-BG"/>
              <a:t>Четвърто ниво</a:t>
            </a:r>
          </a:p>
          <a:p>
            <a:pPr lvl="4"/>
            <a:r>
              <a:rPr lang="bg-BG"/>
              <a:t>Пето ниво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5/14/2021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но заглавие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042400" y="609599"/>
            <a:ext cx="2005011" cy="5181601"/>
          </a:xfrm>
        </p:spPr>
        <p:txBody>
          <a:bodyPr vert="eaVert"/>
          <a:lstStyle/>
          <a:p>
            <a:r>
              <a:rPr lang="bg-BG"/>
              <a:t>Редакт. стил загл. образец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41410" y="609599"/>
            <a:ext cx="7748590" cy="5181601"/>
          </a:xfrm>
        </p:spPr>
        <p:txBody>
          <a:bodyPr vert="eaVert"/>
          <a:lstStyle/>
          <a:p>
            <a:pPr lvl="0"/>
            <a:r>
              <a:rPr lang="bg-BG"/>
              <a:t>Щракнете, за да редактирате стиловете на текста в образеца</a:t>
            </a:r>
          </a:p>
          <a:p>
            <a:pPr lvl="1"/>
            <a:r>
              <a:rPr lang="bg-BG"/>
              <a:t>Второ ниво</a:t>
            </a:r>
          </a:p>
          <a:p>
            <a:pPr lvl="2"/>
            <a:r>
              <a:rPr lang="bg-BG"/>
              <a:t>Трето ниво</a:t>
            </a:r>
          </a:p>
          <a:p>
            <a:pPr lvl="3"/>
            <a:r>
              <a:rPr lang="bg-BG"/>
              <a:t>Четвърто ниво</a:t>
            </a:r>
          </a:p>
          <a:p>
            <a:pPr lvl="4"/>
            <a:r>
              <a:rPr lang="bg-BG"/>
              <a:t>Пето ниво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5/14/2021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лавие и съдържа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bg-BG"/>
              <a:t>Редакт. стил загл. образец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bg-BG"/>
              <a:t>Щракнете, за да редактирате стиловете на текста в образеца</a:t>
            </a:r>
          </a:p>
          <a:p>
            <a:pPr lvl="1"/>
            <a:r>
              <a:rPr lang="bg-BG"/>
              <a:t>Второ ниво</a:t>
            </a:r>
          </a:p>
          <a:p>
            <a:pPr lvl="2"/>
            <a:r>
              <a:rPr lang="bg-BG"/>
              <a:t>Трето ниво</a:t>
            </a:r>
          </a:p>
          <a:p>
            <a:pPr lvl="3"/>
            <a:r>
              <a:rPr lang="bg-BG"/>
              <a:t>Четвърто ниво</a:t>
            </a:r>
          </a:p>
          <a:p>
            <a:pPr lvl="4"/>
            <a:r>
              <a:rPr lang="bg-BG"/>
              <a:t>Пето ниво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5/14/2021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лавка разд.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1" y="1419226"/>
            <a:ext cx="9906000" cy="2852737"/>
          </a:xfrm>
        </p:spPr>
        <p:txBody>
          <a:bodyPr anchor="b">
            <a:normAutofit/>
          </a:bodyPr>
          <a:lstStyle>
            <a:lvl1pPr>
              <a:defRPr sz="3600"/>
            </a:lvl1pPr>
          </a:lstStyle>
          <a:p>
            <a:r>
              <a:rPr lang="bg-BG"/>
              <a:t>Редакт. стил загл. образец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1411" y="4424362"/>
            <a:ext cx="9906000" cy="1374776"/>
          </a:xfrm>
        </p:spPr>
        <p:txBody>
          <a:bodyPr>
            <a:normAutofit/>
          </a:bodyPr>
          <a:lstStyle>
            <a:lvl1pPr marL="0" indent="0">
              <a:buNone/>
              <a:defRPr sz="1800" cap="all" baseline="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bg-BG"/>
              <a:t>Щракнете, за да редактирате стиловете на текста в образеца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5/14/2021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е съдържани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bg-BG"/>
              <a:t>Редакт. стил загл. образец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41410" y="2249486"/>
            <a:ext cx="4878389" cy="3541714"/>
          </a:xfrm>
        </p:spPr>
        <p:txBody>
          <a:bodyPr/>
          <a:lstStyle/>
          <a:p>
            <a:pPr lvl="0"/>
            <a:r>
              <a:rPr lang="bg-BG"/>
              <a:t>Щракнете, за да редактирате стиловете на текста в образеца</a:t>
            </a:r>
          </a:p>
          <a:p>
            <a:pPr lvl="1"/>
            <a:r>
              <a:rPr lang="bg-BG"/>
              <a:t>Второ ниво</a:t>
            </a:r>
          </a:p>
          <a:p>
            <a:pPr lvl="2"/>
            <a:r>
              <a:rPr lang="bg-BG"/>
              <a:t>Трето ниво</a:t>
            </a:r>
          </a:p>
          <a:p>
            <a:pPr lvl="3"/>
            <a:r>
              <a:rPr lang="bg-BG"/>
              <a:t>Четвърто ниво</a:t>
            </a:r>
          </a:p>
          <a:p>
            <a:pPr lvl="4"/>
            <a:r>
              <a:rPr lang="bg-BG"/>
              <a:t>Пето ниво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2249486"/>
            <a:ext cx="4875211" cy="3541714"/>
          </a:xfrm>
        </p:spPr>
        <p:txBody>
          <a:bodyPr/>
          <a:lstStyle/>
          <a:p>
            <a:pPr lvl="0"/>
            <a:r>
              <a:rPr lang="bg-BG"/>
              <a:t>Щракнете, за да редактирате стиловете на текста в образеца</a:t>
            </a:r>
          </a:p>
          <a:p>
            <a:pPr lvl="1"/>
            <a:r>
              <a:rPr lang="bg-BG"/>
              <a:t>Второ ниво</a:t>
            </a:r>
          </a:p>
          <a:p>
            <a:pPr lvl="2"/>
            <a:r>
              <a:rPr lang="bg-BG"/>
              <a:t>Трето ниво</a:t>
            </a:r>
          </a:p>
          <a:p>
            <a:pPr lvl="3"/>
            <a:r>
              <a:rPr lang="bg-BG"/>
              <a:t>Четвърто ниво</a:t>
            </a:r>
          </a:p>
          <a:p>
            <a:pPr lvl="4"/>
            <a:r>
              <a:rPr lang="bg-BG"/>
              <a:t>Пето ниво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5/14/2021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1" y="619126"/>
            <a:ext cx="9906000" cy="1477961"/>
          </a:xfrm>
        </p:spPr>
        <p:txBody>
          <a:bodyPr/>
          <a:lstStyle/>
          <a:p>
            <a:r>
              <a:rPr lang="bg-BG"/>
              <a:t>Редакт. стил загл. образец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70019" y="2249486"/>
            <a:ext cx="4649783" cy="823912"/>
          </a:xfrm>
        </p:spPr>
        <p:txBody>
          <a:bodyPr anchor="b"/>
          <a:lstStyle>
            <a:lvl1pPr marL="0" indent="0">
              <a:lnSpc>
                <a:spcPct val="90000"/>
              </a:lnSpc>
              <a:buNone/>
              <a:defRPr sz="24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bg-BG"/>
              <a:t>Щракнете, за да редактирате стиловете на текста в образеца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41410" y="3073397"/>
            <a:ext cx="4878391" cy="2717801"/>
          </a:xfrm>
        </p:spPr>
        <p:txBody>
          <a:bodyPr/>
          <a:lstStyle/>
          <a:p>
            <a:pPr lvl="0"/>
            <a:r>
              <a:rPr lang="bg-BG"/>
              <a:t>Щракнете, за да редактирате стиловете на текста в образеца</a:t>
            </a:r>
          </a:p>
          <a:p>
            <a:pPr lvl="1"/>
            <a:r>
              <a:rPr lang="bg-BG"/>
              <a:t>Второ ниво</a:t>
            </a:r>
          </a:p>
          <a:p>
            <a:pPr lvl="2"/>
            <a:r>
              <a:rPr lang="bg-BG"/>
              <a:t>Трето ниво</a:t>
            </a:r>
          </a:p>
          <a:p>
            <a:pPr lvl="3"/>
            <a:r>
              <a:rPr lang="bg-BG"/>
              <a:t>Четвърто ниво</a:t>
            </a:r>
          </a:p>
          <a:p>
            <a:pPr lvl="4"/>
            <a:r>
              <a:rPr lang="bg-BG"/>
              <a:t>Пето ниво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400808" y="2249485"/>
            <a:ext cx="4646602" cy="823912"/>
          </a:xfrm>
        </p:spPr>
        <p:txBody>
          <a:bodyPr anchor="b"/>
          <a:lstStyle>
            <a:lvl1pPr marL="0" indent="0">
              <a:lnSpc>
                <a:spcPct val="90000"/>
              </a:lnSpc>
              <a:buNone/>
              <a:defRPr sz="24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bg-BG"/>
              <a:t>Щракнете, за да редактирате стиловете на текста в образеца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3073397"/>
            <a:ext cx="4875210" cy="2717801"/>
          </a:xfrm>
        </p:spPr>
        <p:txBody>
          <a:bodyPr/>
          <a:lstStyle/>
          <a:p>
            <a:pPr lvl="0"/>
            <a:r>
              <a:rPr lang="bg-BG"/>
              <a:t>Щракнете, за да редактирате стиловете на текста в образеца</a:t>
            </a:r>
          </a:p>
          <a:p>
            <a:pPr lvl="1"/>
            <a:r>
              <a:rPr lang="bg-BG"/>
              <a:t>Второ ниво</a:t>
            </a:r>
          </a:p>
          <a:p>
            <a:pPr lvl="2"/>
            <a:r>
              <a:rPr lang="bg-BG"/>
              <a:t>Трето ниво</a:t>
            </a:r>
          </a:p>
          <a:p>
            <a:pPr lvl="3"/>
            <a:r>
              <a:rPr lang="bg-BG"/>
              <a:t>Четвърто ниво</a:t>
            </a:r>
          </a:p>
          <a:p>
            <a:pPr lvl="4"/>
            <a:r>
              <a:rPr lang="bg-BG"/>
              <a:t>Пето ниво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5/14/2021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Само заглав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bg-BG"/>
              <a:t>Редакт. стил загл. образец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5/14/2021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разе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5/14/2021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Съдържание с на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6705" y="609601"/>
            <a:ext cx="3856037" cy="1639884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bg-BG"/>
              <a:t>Редакт. стил загл. образец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56200" y="592666"/>
            <a:ext cx="5891209" cy="5198534"/>
          </a:xfrm>
        </p:spPr>
        <p:txBody>
          <a:bodyPr anchor="ctr"/>
          <a:lstStyle/>
          <a:p>
            <a:pPr lvl="0"/>
            <a:r>
              <a:rPr lang="bg-BG"/>
              <a:t>Щракнете, за да редактирате стиловете на текста в образеца</a:t>
            </a:r>
          </a:p>
          <a:p>
            <a:pPr lvl="1"/>
            <a:r>
              <a:rPr lang="bg-BG"/>
              <a:t>Второ ниво</a:t>
            </a:r>
          </a:p>
          <a:p>
            <a:pPr lvl="2"/>
            <a:r>
              <a:rPr lang="bg-BG"/>
              <a:t>Трето ниво</a:t>
            </a:r>
          </a:p>
          <a:p>
            <a:pPr lvl="3"/>
            <a:r>
              <a:rPr lang="bg-BG"/>
              <a:t>Четвърто ниво</a:t>
            </a:r>
          </a:p>
          <a:p>
            <a:pPr lvl="4"/>
            <a:r>
              <a:rPr lang="bg-BG"/>
              <a:t>Пето ниво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6705" y="2249486"/>
            <a:ext cx="3856037" cy="3541714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bg-BG"/>
              <a:t>Щракнете, за да редактирате стиловете на текста в образеца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5/14/2021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Картина с на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3" y="609600"/>
            <a:ext cx="5934508" cy="1639886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bg-BG"/>
              <a:t>Редакт. стил загл. образец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380721" y="609601"/>
            <a:ext cx="3666690" cy="5181599"/>
          </a:xfrm>
          <a:prstGeom prst="round2DiagRect">
            <a:avLst>
              <a:gd name="adj1" fmla="val 5608"/>
              <a:gd name="adj2" fmla="val 0"/>
            </a:avLst>
          </a:prstGeom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bg-BG"/>
              <a:t>Щракнете върху иконата, за да добавите картина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410" y="2249486"/>
            <a:ext cx="5934511" cy="3541714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bg-BG"/>
              <a:t>Щракнете, за да редактирате стиловете на текста в образеца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5/14/2021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2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\\DROBO-FS\QuickDrops\JB\PPTX NG\Droplets\LightingOverlay.png"/>
          <p:cNvPicPr>
            <a:picLocks noChangeAspect="1" noChangeArrowheads="1"/>
          </p:cNvPicPr>
          <p:nvPr/>
        </p:nvPicPr>
        <p:blipFill>
          <a:blip r:embed="rId19">
            <a:alphaModFix am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12192003" cy="6858001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8" name="Group 7"/>
          <p:cNvGrpSpPr/>
          <p:nvPr/>
        </p:nvGrpSpPr>
        <p:grpSpPr>
          <a:xfrm>
            <a:off x="-14288" y="0"/>
            <a:ext cx="12053888" cy="6858001"/>
            <a:chOff x="-14288" y="0"/>
            <a:chExt cx="12053888" cy="6858001"/>
          </a:xfrm>
        </p:grpSpPr>
        <p:grpSp>
          <p:nvGrpSpPr>
            <p:cNvPr id="9" name="Group 8"/>
            <p:cNvGrpSpPr/>
            <p:nvPr/>
          </p:nvGrpSpPr>
          <p:grpSpPr>
            <a:xfrm>
              <a:off x="-14288" y="0"/>
              <a:ext cx="1220788" cy="6858001"/>
              <a:chOff x="-14288" y="0"/>
              <a:chExt cx="1220788" cy="6858001"/>
            </a:xfrm>
            <a:gradFill flip="none" rotWithShape="1">
              <a:gsLst>
                <a:gs pos="0">
                  <a:schemeClr val="tx2"/>
                </a:gs>
                <a:gs pos="100000">
                  <a:schemeClr val="bg2">
                    <a:lumMod val="60000"/>
                    <a:lumOff val="40000"/>
                  </a:schemeClr>
                </a:gs>
              </a:gsLst>
              <a:lin ang="5400000" scaled="0"/>
              <a:tileRect/>
            </a:gradFill>
          </p:grpSpPr>
          <p:sp>
            <p:nvSpPr>
              <p:cNvPr id="21" name="Rectangle 5"/>
              <p:cNvSpPr>
                <a:spLocks noChangeArrowheads="1"/>
              </p:cNvSpPr>
              <p:nvPr/>
            </p:nvSpPr>
            <p:spPr bwMode="auto">
              <a:xfrm>
                <a:off x="114300" y="4763"/>
                <a:ext cx="23813" cy="2181225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sp>
          <p:sp>
            <p:nvSpPr>
              <p:cNvPr id="22" name="Freeform 6"/>
              <p:cNvSpPr>
                <a:spLocks noEditPoints="1"/>
              </p:cNvSpPr>
              <p:nvPr/>
            </p:nvSpPr>
            <p:spPr bwMode="auto">
              <a:xfrm>
                <a:off x="33337" y="2176463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8" y="36"/>
                      <a:pt x="36" y="29"/>
                      <a:pt x="36" y="20"/>
                    </a:cubicBezTo>
                    <a:cubicBezTo>
                      <a:pt x="36" y="11"/>
                      <a:pt x="28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3" name="Freeform 7"/>
              <p:cNvSpPr>
                <a:spLocks noEditPoints="1"/>
              </p:cNvSpPr>
              <p:nvPr/>
            </p:nvSpPr>
            <p:spPr bwMode="auto">
              <a:xfrm>
                <a:off x="28575" y="4021138"/>
                <a:ext cx="190500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4" name="Freeform 8"/>
              <p:cNvSpPr/>
              <p:nvPr/>
            </p:nvSpPr>
            <p:spPr bwMode="auto">
              <a:xfrm>
                <a:off x="200025" y="4763"/>
                <a:ext cx="369888" cy="1811338"/>
              </a:xfrm>
              <a:custGeom>
                <a:avLst/>
                <a:gdLst/>
                <a:ahLst/>
                <a:cxnLst/>
                <a:rect l="0" t="0" r="r" b="b"/>
                <a:pathLst>
                  <a:path w="233" h="1141">
                    <a:moveTo>
                      <a:pt x="218" y="1141"/>
                    </a:moveTo>
                    <a:lnTo>
                      <a:pt x="0" y="626"/>
                    </a:lnTo>
                    <a:lnTo>
                      <a:pt x="0" y="0"/>
                    </a:lnTo>
                    <a:lnTo>
                      <a:pt x="15" y="0"/>
                    </a:lnTo>
                    <a:lnTo>
                      <a:pt x="15" y="623"/>
                    </a:lnTo>
                    <a:lnTo>
                      <a:pt x="233" y="1135"/>
                    </a:lnTo>
                    <a:lnTo>
                      <a:pt x="218" y="1141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5" name="Freeform 9"/>
              <p:cNvSpPr>
                <a:spLocks noEditPoints="1"/>
              </p:cNvSpPr>
              <p:nvPr/>
            </p:nvSpPr>
            <p:spPr bwMode="auto">
              <a:xfrm>
                <a:off x="503237" y="1801813"/>
                <a:ext cx="190500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3" y="0"/>
                      <a:pt x="40" y="6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8" y="36"/>
                      <a:pt x="36" y="29"/>
                      <a:pt x="36" y="20"/>
                    </a:cubicBezTo>
                    <a:cubicBezTo>
                      <a:pt x="36" y="9"/>
                      <a:pt x="31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6" name="Freeform 10"/>
              <p:cNvSpPr/>
              <p:nvPr/>
            </p:nvSpPr>
            <p:spPr bwMode="auto">
              <a:xfrm>
                <a:off x="285750" y="4763"/>
                <a:ext cx="369888" cy="1430338"/>
              </a:xfrm>
              <a:custGeom>
                <a:avLst/>
                <a:gdLst/>
                <a:ahLst/>
                <a:cxnLst/>
                <a:rect l="0" t="0" r="r" b="b"/>
                <a:pathLst>
                  <a:path w="233" h="901">
                    <a:moveTo>
                      <a:pt x="221" y="901"/>
                    </a:moveTo>
                    <a:lnTo>
                      <a:pt x="0" y="383"/>
                    </a:lnTo>
                    <a:lnTo>
                      <a:pt x="0" y="0"/>
                    </a:lnTo>
                    <a:lnTo>
                      <a:pt x="18" y="0"/>
                    </a:lnTo>
                    <a:lnTo>
                      <a:pt x="18" y="380"/>
                    </a:lnTo>
                    <a:lnTo>
                      <a:pt x="233" y="895"/>
                    </a:lnTo>
                    <a:lnTo>
                      <a:pt x="221" y="901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7" name="Freeform 11"/>
              <p:cNvSpPr/>
              <p:nvPr/>
            </p:nvSpPr>
            <p:spPr bwMode="auto">
              <a:xfrm>
                <a:off x="546100" y="0"/>
                <a:ext cx="152400" cy="912813"/>
              </a:xfrm>
              <a:custGeom>
                <a:avLst/>
                <a:gdLst/>
                <a:ahLst/>
                <a:cxnLst/>
                <a:rect l="0" t="0" r="r" b="b"/>
                <a:pathLst>
                  <a:path w="96" h="575">
                    <a:moveTo>
                      <a:pt x="96" y="575"/>
                    </a:moveTo>
                    <a:lnTo>
                      <a:pt x="78" y="575"/>
                    </a:lnTo>
                    <a:lnTo>
                      <a:pt x="78" y="192"/>
                    </a:lnTo>
                    <a:lnTo>
                      <a:pt x="0" y="6"/>
                    </a:lnTo>
                    <a:lnTo>
                      <a:pt x="15" y="0"/>
                    </a:lnTo>
                    <a:lnTo>
                      <a:pt x="96" y="189"/>
                    </a:lnTo>
                    <a:lnTo>
                      <a:pt x="96" y="57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8" name="Freeform 12"/>
              <p:cNvSpPr>
                <a:spLocks noEditPoints="1"/>
              </p:cNvSpPr>
              <p:nvPr/>
            </p:nvSpPr>
            <p:spPr bwMode="auto">
              <a:xfrm>
                <a:off x="588962" y="1420813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3" y="0"/>
                      <a:pt x="40" y="7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9"/>
                      <a:pt x="31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9" name="Freeform 13"/>
              <p:cNvSpPr>
                <a:spLocks noEditPoints="1"/>
              </p:cNvSpPr>
              <p:nvPr/>
            </p:nvSpPr>
            <p:spPr bwMode="auto">
              <a:xfrm>
                <a:off x="588962" y="903288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0" name="Freeform 14"/>
              <p:cNvSpPr/>
              <p:nvPr/>
            </p:nvSpPr>
            <p:spPr bwMode="auto">
              <a:xfrm>
                <a:off x="641350" y="0"/>
                <a:ext cx="422275" cy="527050"/>
              </a:xfrm>
              <a:custGeom>
                <a:avLst/>
                <a:gdLst/>
                <a:ahLst/>
                <a:cxnLst/>
                <a:rect l="0" t="0" r="r" b="b"/>
                <a:pathLst>
                  <a:path w="266" h="332">
                    <a:moveTo>
                      <a:pt x="257" y="332"/>
                    </a:moveTo>
                    <a:lnTo>
                      <a:pt x="48" y="123"/>
                    </a:lnTo>
                    <a:lnTo>
                      <a:pt x="0" y="6"/>
                    </a:lnTo>
                    <a:lnTo>
                      <a:pt x="15" y="0"/>
                    </a:lnTo>
                    <a:lnTo>
                      <a:pt x="63" y="114"/>
                    </a:lnTo>
                    <a:lnTo>
                      <a:pt x="266" y="320"/>
                    </a:lnTo>
                    <a:lnTo>
                      <a:pt x="257" y="332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1" name="Freeform 15"/>
              <p:cNvSpPr>
                <a:spLocks noEditPoints="1"/>
              </p:cNvSpPr>
              <p:nvPr/>
            </p:nvSpPr>
            <p:spPr bwMode="auto">
              <a:xfrm>
                <a:off x="1020762" y="488950"/>
                <a:ext cx="161925" cy="147638"/>
              </a:xfrm>
              <a:custGeom>
                <a:avLst/>
                <a:gdLst/>
                <a:ahLst/>
                <a:cxnLst/>
                <a:rect l="0" t="0" r="r" b="b"/>
                <a:pathLst>
                  <a:path w="34" h="31">
                    <a:moveTo>
                      <a:pt x="17" y="31"/>
                    </a:moveTo>
                    <a:cubicBezTo>
                      <a:pt x="13" y="31"/>
                      <a:pt x="9" y="30"/>
                      <a:pt x="6" y="27"/>
                    </a:cubicBezTo>
                    <a:cubicBezTo>
                      <a:pt x="0" y="20"/>
                      <a:pt x="0" y="10"/>
                      <a:pt x="6" y="4"/>
                    </a:cubicBezTo>
                    <a:cubicBezTo>
                      <a:pt x="9" y="1"/>
                      <a:pt x="13" y="0"/>
                      <a:pt x="17" y="0"/>
                    </a:cubicBezTo>
                    <a:cubicBezTo>
                      <a:pt x="21" y="0"/>
                      <a:pt x="25" y="1"/>
                      <a:pt x="28" y="4"/>
                    </a:cubicBezTo>
                    <a:cubicBezTo>
                      <a:pt x="34" y="10"/>
                      <a:pt x="34" y="20"/>
                      <a:pt x="28" y="27"/>
                    </a:cubicBezTo>
                    <a:cubicBezTo>
                      <a:pt x="25" y="30"/>
                      <a:pt x="21" y="31"/>
                      <a:pt x="17" y="31"/>
                    </a:cubicBezTo>
                    <a:close/>
                    <a:moveTo>
                      <a:pt x="17" y="4"/>
                    </a:moveTo>
                    <a:cubicBezTo>
                      <a:pt x="14" y="4"/>
                      <a:pt x="11" y="5"/>
                      <a:pt x="9" y="7"/>
                    </a:cubicBezTo>
                    <a:cubicBezTo>
                      <a:pt x="4" y="12"/>
                      <a:pt x="4" y="19"/>
                      <a:pt x="9" y="24"/>
                    </a:cubicBezTo>
                    <a:cubicBezTo>
                      <a:pt x="11" y="26"/>
                      <a:pt x="14" y="27"/>
                      <a:pt x="17" y="27"/>
                    </a:cubicBezTo>
                    <a:cubicBezTo>
                      <a:pt x="20" y="27"/>
                      <a:pt x="23" y="26"/>
                      <a:pt x="25" y="24"/>
                    </a:cubicBezTo>
                    <a:cubicBezTo>
                      <a:pt x="30" y="19"/>
                      <a:pt x="30" y="12"/>
                      <a:pt x="25" y="7"/>
                    </a:cubicBezTo>
                    <a:cubicBezTo>
                      <a:pt x="23" y="5"/>
                      <a:pt x="20" y="4"/>
                      <a:pt x="17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2" name="Line 16"/>
              <p:cNvSpPr>
                <a:spLocks noChangeShapeType="1"/>
              </p:cNvSpPr>
              <p:nvPr/>
            </p:nvSpPr>
            <p:spPr bwMode="auto">
              <a:xfrm>
                <a:off x="-4763" y="9525"/>
                <a:ext cx="0" cy="0"/>
              </a:xfrm>
              <a:prstGeom prst="line">
                <a:avLst/>
              </a:prstGeom>
              <a:grpFill/>
              <a:ln w="15" cap="flat">
                <a:solidFill>
                  <a:srgbClr val="FFFFFF"/>
                </a:solidFill>
                <a:prstDash val="solid"/>
                <a:miter lim="800000"/>
                <a:headEnd/>
                <a:tailEnd/>
              </a:ln>
            </p:spPr>
          </p:sp>
          <p:sp>
            <p:nvSpPr>
              <p:cNvPr id="33" name="Freeform 17"/>
              <p:cNvSpPr/>
              <p:nvPr/>
            </p:nvSpPr>
            <p:spPr bwMode="auto">
              <a:xfrm>
                <a:off x="9525" y="1801813"/>
                <a:ext cx="123825" cy="127000"/>
              </a:xfrm>
              <a:custGeom>
                <a:avLst/>
                <a:gdLst/>
                <a:ahLst/>
                <a:cxnLst/>
                <a:rect l="0" t="0" r="r" b="b"/>
                <a:pathLst>
                  <a:path w="78" h="80">
                    <a:moveTo>
                      <a:pt x="6" y="80"/>
                    </a:moveTo>
                    <a:lnTo>
                      <a:pt x="0" y="71"/>
                    </a:lnTo>
                    <a:lnTo>
                      <a:pt x="69" y="0"/>
                    </a:lnTo>
                    <a:lnTo>
                      <a:pt x="78" y="9"/>
                    </a:lnTo>
                    <a:lnTo>
                      <a:pt x="6" y="8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4" name="Freeform 18"/>
              <p:cNvSpPr/>
              <p:nvPr/>
            </p:nvSpPr>
            <p:spPr bwMode="auto">
              <a:xfrm>
                <a:off x="-9525" y="3549650"/>
                <a:ext cx="147638" cy="481013"/>
              </a:xfrm>
              <a:custGeom>
                <a:avLst/>
                <a:gdLst/>
                <a:ahLst/>
                <a:cxnLst/>
                <a:rect l="0" t="0" r="r" b="b"/>
                <a:pathLst>
                  <a:path w="93" h="303">
                    <a:moveTo>
                      <a:pt x="93" y="303"/>
                    </a:moveTo>
                    <a:lnTo>
                      <a:pt x="78" y="303"/>
                    </a:lnTo>
                    <a:lnTo>
                      <a:pt x="78" y="78"/>
                    </a:lnTo>
                    <a:lnTo>
                      <a:pt x="0" y="12"/>
                    </a:lnTo>
                    <a:lnTo>
                      <a:pt x="12" y="0"/>
                    </a:lnTo>
                    <a:lnTo>
                      <a:pt x="93" y="69"/>
                    </a:lnTo>
                    <a:lnTo>
                      <a:pt x="93" y="303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5" name="Freeform 19"/>
              <p:cNvSpPr/>
              <p:nvPr/>
            </p:nvSpPr>
            <p:spPr bwMode="auto">
              <a:xfrm>
                <a:off x="128587" y="1382713"/>
                <a:ext cx="142875" cy="476250"/>
              </a:xfrm>
              <a:custGeom>
                <a:avLst/>
                <a:gdLst/>
                <a:ahLst/>
                <a:cxnLst/>
                <a:rect l="0" t="0" r="r" b="b"/>
                <a:pathLst>
                  <a:path w="90" h="300">
                    <a:moveTo>
                      <a:pt x="90" y="300"/>
                    </a:moveTo>
                    <a:lnTo>
                      <a:pt x="78" y="300"/>
                    </a:lnTo>
                    <a:lnTo>
                      <a:pt x="78" y="84"/>
                    </a:lnTo>
                    <a:lnTo>
                      <a:pt x="0" y="9"/>
                    </a:lnTo>
                    <a:lnTo>
                      <a:pt x="9" y="0"/>
                    </a:lnTo>
                    <a:lnTo>
                      <a:pt x="90" y="81"/>
                    </a:lnTo>
                    <a:lnTo>
                      <a:pt x="90" y="30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6" name="Freeform 20"/>
              <p:cNvSpPr>
                <a:spLocks noEditPoints="1"/>
              </p:cNvSpPr>
              <p:nvPr/>
            </p:nvSpPr>
            <p:spPr bwMode="auto">
              <a:xfrm>
                <a:off x="204787" y="1849438"/>
                <a:ext cx="114300" cy="107950"/>
              </a:xfrm>
              <a:custGeom>
                <a:avLst/>
                <a:gdLst/>
                <a:ahLst/>
                <a:cxnLst/>
                <a:rect l="0" t="0" r="r" b="b"/>
                <a:pathLst>
                  <a:path w="24" h="23">
                    <a:moveTo>
                      <a:pt x="12" y="23"/>
                    </a:moveTo>
                    <a:cubicBezTo>
                      <a:pt x="6" y="23"/>
                      <a:pt x="0" y="18"/>
                      <a:pt x="0" y="12"/>
                    </a:cubicBezTo>
                    <a:cubicBezTo>
                      <a:pt x="0" y="5"/>
                      <a:pt x="6" y="0"/>
                      <a:pt x="12" y="0"/>
                    </a:cubicBezTo>
                    <a:cubicBezTo>
                      <a:pt x="18" y="0"/>
                      <a:pt x="24" y="5"/>
                      <a:pt x="24" y="12"/>
                    </a:cubicBezTo>
                    <a:cubicBezTo>
                      <a:pt x="24" y="18"/>
                      <a:pt x="18" y="23"/>
                      <a:pt x="12" y="23"/>
                    </a:cubicBezTo>
                    <a:close/>
                    <a:moveTo>
                      <a:pt x="12" y="4"/>
                    </a:moveTo>
                    <a:cubicBezTo>
                      <a:pt x="8" y="4"/>
                      <a:pt x="4" y="8"/>
                      <a:pt x="4" y="12"/>
                    </a:cubicBezTo>
                    <a:cubicBezTo>
                      <a:pt x="4" y="16"/>
                      <a:pt x="8" y="19"/>
                      <a:pt x="12" y="19"/>
                    </a:cubicBezTo>
                    <a:cubicBezTo>
                      <a:pt x="16" y="19"/>
                      <a:pt x="20" y="16"/>
                      <a:pt x="20" y="12"/>
                    </a:cubicBezTo>
                    <a:cubicBezTo>
                      <a:pt x="20" y="8"/>
                      <a:pt x="16" y="4"/>
                      <a:pt x="12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7" name="Rectangle 21"/>
              <p:cNvSpPr>
                <a:spLocks noChangeArrowheads="1"/>
              </p:cNvSpPr>
              <p:nvPr/>
            </p:nvSpPr>
            <p:spPr bwMode="auto">
              <a:xfrm>
                <a:off x="133350" y="4662488"/>
                <a:ext cx="23813" cy="2181225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sp>
          <p:sp>
            <p:nvSpPr>
              <p:cNvPr id="38" name="Freeform 22"/>
              <p:cNvSpPr/>
              <p:nvPr/>
            </p:nvSpPr>
            <p:spPr bwMode="auto">
              <a:xfrm>
                <a:off x="223837" y="5041900"/>
                <a:ext cx="369888" cy="1801813"/>
              </a:xfrm>
              <a:custGeom>
                <a:avLst/>
                <a:gdLst/>
                <a:ahLst/>
                <a:cxnLst/>
                <a:rect l="0" t="0" r="r" b="b"/>
                <a:pathLst>
                  <a:path w="233" h="1135">
                    <a:moveTo>
                      <a:pt x="15" y="1135"/>
                    </a:moveTo>
                    <a:lnTo>
                      <a:pt x="0" y="1135"/>
                    </a:lnTo>
                    <a:lnTo>
                      <a:pt x="0" y="515"/>
                    </a:lnTo>
                    <a:lnTo>
                      <a:pt x="0" y="512"/>
                    </a:lnTo>
                    <a:lnTo>
                      <a:pt x="218" y="0"/>
                    </a:lnTo>
                    <a:lnTo>
                      <a:pt x="233" y="6"/>
                    </a:lnTo>
                    <a:lnTo>
                      <a:pt x="15" y="518"/>
                    </a:lnTo>
                    <a:lnTo>
                      <a:pt x="15" y="113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9" name="Freeform 23"/>
              <p:cNvSpPr>
                <a:spLocks noEditPoints="1"/>
              </p:cNvSpPr>
              <p:nvPr/>
            </p:nvSpPr>
            <p:spPr bwMode="auto">
              <a:xfrm>
                <a:off x="52387" y="4481513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8" y="36"/>
                      <a:pt x="36" y="29"/>
                      <a:pt x="36" y="20"/>
                    </a:cubicBezTo>
                    <a:cubicBezTo>
                      <a:pt x="36" y="11"/>
                      <a:pt x="28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0" name="Freeform 24"/>
              <p:cNvSpPr/>
              <p:nvPr/>
            </p:nvSpPr>
            <p:spPr bwMode="auto">
              <a:xfrm>
                <a:off x="-14288" y="5627688"/>
                <a:ext cx="85725" cy="1216025"/>
              </a:xfrm>
              <a:custGeom>
                <a:avLst/>
                <a:gdLst/>
                <a:ahLst/>
                <a:cxnLst/>
                <a:rect l="0" t="0" r="r" b="b"/>
                <a:pathLst>
                  <a:path w="54" h="766">
                    <a:moveTo>
                      <a:pt x="54" y="766"/>
                    </a:moveTo>
                    <a:lnTo>
                      <a:pt x="36" y="766"/>
                    </a:lnTo>
                    <a:lnTo>
                      <a:pt x="36" y="149"/>
                    </a:lnTo>
                    <a:lnTo>
                      <a:pt x="0" y="3"/>
                    </a:lnTo>
                    <a:lnTo>
                      <a:pt x="18" y="0"/>
                    </a:lnTo>
                    <a:lnTo>
                      <a:pt x="54" y="146"/>
                    </a:lnTo>
                    <a:lnTo>
                      <a:pt x="54" y="766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1" name="Freeform 25"/>
              <p:cNvSpPr>
                <a:spLocks noEditPoints="1"/>
              </p:cNvSpPr>
              <p:nvPr/>
            </p:nvSpPr>
            <p:spPr bwMode="auto">
              <a:xfrm>
                <a:off x="527050" y="4867275"/>
                <a:ext cx="190500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2" name="Freeform 26"/>
              <p:cNvSpPr/>
              <p:nvPr/>
            </p:nvSpPr>
            <p:spPr bwMode="auto">
              <a:xfrm>
                <a:off x="309562" y="5422900"/>
                <a:ext cx="374650" cy="1425575"/>
              </a:xfrm>
              <a:custGeom>
                <a:avLst/>
                <a:gdLst/>
                <a:ahLst/>
                <a:cxnLst/>
                <a:rect l="0" t="0" r="r" b="b"/>
                <a:pathLst>
                  <a:path w="236" h="898">
                    <a:moveTo>
                      <a:pt x="18" y="898"/>
                    </a:moveTo>
                    <a:lnTo>
                      <a:pt x="0" y="898"/>
                    </a:lnTo>
                    <a:lnTo>
                      <a:pt x="0" y="515"/>
                    </a:lnTo>
                    <a:lnTo>
                      <a:pt x="3" y="512"/>
                    </a:lnTo>
                    <a:lnTo>
                      <a:pt x="221" y="0"/>
                    </a:lnTo>
                    <a:lnTo>
                      <a:pt x="236" y="6"/>
                    </a:lnTo>
                    <a:lnTo>
                      <a:pt x="18" y="518"/>
                    </a:lnTo>
                    <a:lnTo>
                      <a:pt x="18" y="898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3" name="Freeform 27"/>
              <p:cNvSpPr/>
              <p:nvPr/>
            </p:nvSpPr>
            <p:spPr bwMode="auto">
              <a:xfrm>
                <a:off x="569912" y="5945188"/>
                <a:ext cx="152400" cy="912813"/>
              </a:xfrm>
              <a:custGeom>
                <a:avLst/>
                <a:gdLst/>
                <a:ahLst/>
                <a:cxnLst/>
                <a:rect l="0" t="0" r="r" b="b"/>
                <a:pathLst>
                  <a:path w="96" h="575">
                    <a:moveTo>
                      <a:pt x="15" y="575"/>
                    </a:moveTo>
                    <a:lnTo>
                      <a:pt x="0" y="569"/>
                    </a:lnTo>
                    <a:lnTo>
                      <a:pt x="81" y="383"/>
                    </a:lnTo>
                    <a:lnTo>
                      <a:pt x="81" y="0"/>
                    </a:lnTo>
                    <a:lnTo>
                      <a:pt x="96" y="0"/>
                    </a:lnTo>
                    <a:lnTo>
                      <a:pt x="96" y="386"/>
                    </a:lnTo>
                    <a:lnTo>
                      <a:pt x="15" y="57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4" name="Freeform 28"/>
              <p:cNvSpPr>
                <a:spLocks noEditPoints="1"/>
              </p:cNvSpPr>
              <p:nvPr/>
            </p:nvSpPr>
            <p:spPr bwMode="auto">
              <a:xfrm>
                <a:off x="612775" y="5246688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5" name="Freeform 29"/>
              <p:cNvSpPr>
                <a:spLocks noEditPoints="1"/>
              </p:cNvSpPr>
              <p:nvPr/>
            </p:nvSpPr>
            <p:spPr bwMode="auto">
              <a:xfrm>
                <a:off x="612775" y="5764213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6" name="Freeform 30"/>
              <p:cNvSpPr/>
              <p:nvPr/>
            </p:nvSpPr>
            <p:spPr bwMode="auto">
              <a:xfrm>
                <a:off x="669925" y="6330950"/>
                <a:ext cx="417513" cy="517525"/>
              </a:xfrm>
              <a:custGeom>
                <a:avLst/>
                <a:gdLst/>
                <a:ahLst/>
                <a:cxnLst/>
                <a:rect l="0" t="0" r="r" b="b"/>
                <a:pathLst>
                  <a:path w="263" h="326">
                    <a:moveTo>
                      <a:pt x="15" y="326"/>
                    </a:moveTo>
                    <a:lnTo>
                      <a:pt x="0" y="320"/>
                    </a:lnTo>
                    <a:lnTo>
                      <a:pt x="45" y="206"/>
                    </a:lnTo>
                    <a:lnTo>
                      <a:pt x="48" y="206"/>
                    </a:lnTo>
                    <a:lnTo>
                      <a:pt x="254" y="0"/>
                    </a:lnTo>
                    <a:lnTo>
                      <a:pt x="263" y="12"/>
                    </a:lnTo>
                    <a:lnTo>
                      <a:pt x="60" y="215"/>
                    </a:lnTo>
                    <a:lnTo>
                      <a:pt x="15" y="326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7" name="Freeform 31"/>
              <p:cNvSpPr>
                <a:spLocks noEditPoints="1"/>
              </p:cNvSpPr>
              <p:nvPr/>
            </p:nvSpPr>
            <p:spPr bwMode="auto">
              <a:xfrm>
                <a:off x="1049337" y="6221413"/>
                <a:ext cx="157163" cy="147638"/>
              </a:xfrm>
              <a:custGeom>
                <a:avLst/>
                <a:gdLst/>
                <a:ahLst/>
                <a:cxnLst/>
                <a:rect l="0" t="0" r="r" b="b"/>
                <a:pathLst>
                  <a:path w="33" h="31">
                    <a:moveTo>
                      <a:pt x="16" y="31"/>
                    </a:moveTo>
                    <a:cubicBezTo>
                      <a:pt x="12" y="31"/>
                      <a:pt x="8" y="29"/>
                      <a:pt x="5" y="26"/>
                    </a:cubicBezTo>
                    <a:cubicBezTo>
                      <a:pt x="2" y="24"/>
                      <a:pt x="0" y="20"/>
                      <a:pt x="0" y="15"/>
                    </a:cubicBezTo>
                    <a:cubicBezTo>
                      <a:pt x="0" y="11"/>
                      <a:pt x="2" y="7"/>
                      <a:pt x="5" y="4"/>
                    </a:cubicBezTo>
                    <a:cubicBezTo>
                      <a:pt x="8" y="1"/>
                      <a:pt x="12" y="0"/>
                      <a:pt x="16" y="0"/>
                    </a:cubicBezTo>
                    <a:cubicBezTo>
                      <a:pt x="20" y="0"/>
                      <a:pt x="24" y="1"/>
                      <a:pt x="27" y="4"/>
                    </a:cubicBezTo>
                    <a:cubicBezTo>
                      <a:pt x="33" y="10"/>
                      <a:pt x="33" y="20"/>
                      <a:pt x="27" y="26"/>
                    </a:cubicBezTo>
                    <a:cubicBezTo>
                      <a:pt x="24" y="29"/>
                      <a:pt x="20" y="31"/>
                      <a:pt x="16" y="31"/>
                    </a:cubicBezTo>
                    <a:close/>
                    <a:moveTo>
                      <a:pt x="16" y="4"/>
                    </a:moveTo>
                    <a:cubicBezTo>
                      <a:pt x="13" y="4"/>
                      <a:pt x="10" y="5"/>
                      <a:pt x="8" y="7"/>
                    </a:cubicBezTo>
                    <a:cubicBezTo>
                      <a:pt x="6" y="9"/>
                      <a:pt x="4" y="12"/>
                      <a:pt x="4" y="15"/>
                    </a:cubicBezTo>
                    <a:cubicBezTo>
                      <a:pt x="4" y="19"/>
                      <a:pt x="6" y="21"/>
                      <a:pt x="8" y="24"/>
                    </a:cubicBezTo>
                    <a:cubicBezTo>
                      <a:pt x="10" y="26"/>
                      <a:pt x="13" y="27"/>
                      <a:pt x="16" y="27"/>
                    </a:cubicBezTo>
                    <a:cubicBezTo>
                      <a:pt x="19" y="27"/>
                      <a:pt x="22" y="26"/>
                      <a:pt x="24" y="24"/>
                    </a:cubicBezTo>
                    <a:cubicBezTo>
                      <a:pt x="29" y="19"/>
                      <a:pt x="29" y="12"/>
                      <a:pt x="24" y="7"/>
                    </a:cubicBezTo>
                    <a:cubicBezTo>
                      <a:pt x="22" y="5"/>
                      <a:pt x="19" y="4"/>
                      <a:pt x="16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</p:grpSp>
        <p:grpSp>
          <p:nvGrpSpPr>
            <p:cNvPr id="10" name="Group 9"/>
            <p:cNvGrpSpPr/>
            <p:nvPr/>
          </p:nvGrpSpPr>
          <p:grpSpPr>
            <a:xfrm>
              <a:off x="11364912" y="0"/>
              <a:ext cx="674688" cy="6848476"/>
              <a:chOff x="11364912" y="0"/>
              <a:chExt cx="674688" cy="6848476"/>
            </a:xfrm>
            <a:gradFill flip="none" rotWithShape="1">
              <a:gsLst>
                <a:gs pos="0">
                  <a:schemeClr val="tx2">
                    <a:alpha val="80000"/>
                  </a:schemeClr>
                </a:gs>
                <a:gs pos="100000">
                  <a:schemeClr val="bg2">
                    <a:lumMod val="60000"/>
                    <a:lumOff val="40000"/>
                    <a:alpha val="60000"/>
                  </a:schemeClr>
                </a:gs>
              </a:gsLst>
              <a:lin ang="5400000" scaled="0"/>
              <a:tileRect/>
            </a:gradFill>
          </p:grpSpPr>
          <p:sp>
            <p:nvSpPr>
              <p:cNvPr id="11" name="Freeform 32"/>
              <p:cNvSpPr/>
              <p:nvPr/>
            </p:nvSpPr>
            <p:spPr bwMode="auto">
              <a:xfrm>
                <a:off x="11483975" y="0"/>
                <a:ext cx="417513" cy="512763"/>
              </a:xfrm>
              <a:custGeom>
                <a:avLst/>
                <a:gdLst/>
                <a:ahLst/>
                <a:cxnLst/>
                <a:rect l="0" t="0" r="r" b="b"/>
                <a:pathLst>
                  <a:path w="263" h="323">
                    <a:moveTo>
                      <a:pt x="12" y="323"/>
                    </a:moveTo>
                    <a:lnTo>
                      <a:pt x="0" y="314"/>
                    </a:lnTo>
                    <a:lnTo>
                      <a:pt x="203" y="108"/>
                    </a:lnTo>
                    <a:lnTo>
                      <a:pt x="248" y="0"/>
                    </a:lnTo>
                    <a:lnTo>
                      <a:pt x="263" y="6"/>
                    </a:lnTo>
                    <a:lnTo>
                      <a:pt x="218" y="117"/>
                    </a:lnTo>
                    <a:lnTo>
                      <a:pt x="218" y="117"/>
                    </a:lnTo>
                    <a:lnTo>
                      <a:pt x="12" y="323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2" name="Freeform 33"/>
              <p:cNvSpPr>
                <a:spLocks noEditPoints="1"/>
              </p:cNvSpPr>
              <p:nvPr/>
            </p:nvSpPr>
            <p:spPr bwMode="auto">
              <a:xfrm>
                <a:off x="11364912" y="474663"/>
                <a:ext cx="157163" cy="152400"/>
              </a:xfrm>
              <a:custGeom>
                <a:avLst/>
                <a:gdLst/>
                <a:ahLst/>
                <a:cxnLst/>
                <a:rect l="0" t="0" r="r" b="b"/>
                <a:pathLst>
                  <a:path w="33" h="32">
                    <a:moveTo>
                      <a:pt x="17" y="32"/>
                    </a:moveTo>
                    <a:cubicBezTo>
                      <a:pt x="13" y="32"/>
                      <a:pt x="9" y="30"/>
                      <a:pt x="6" y="27"/>
                    </a:cubicBezTo>
                    <a:cubicBezTo>
                      <a:pt x="0" y="21"/>
                      <a:pt x="0" y="11"/>
                      <a:pt x="6" y="5"/>
                    </a:cubicBezTo>
                    <a:cubicBezTo>
                      <a:pt x="9" y="2"/>
                      <a:pt x="13" y="0"/>
                      <a:pt x="17" y="0"/>
                    </a:cubicBezTo>
                    <a:cubicBezTo>
                      <a:pt x="21" y="0"/>
                      <a:pt x="25" y="2"/>
                      <a:pt x="28" y="5"/>
                    </a:cubicBezTo>
                    <a:cubicBezTo>
                      <a:pt x="31" y="8"/>
                      <a:pt x="33" y="12"/>
                      <a:pt x="33" y="16"/>
                    </a:cubicBezTo>
                    <a:cubicBezTo>
                      <a:pt x="33" y="20"/>
                      <a:pt x="31" y="24"/>
                      <a:pt x="28" y="27"/>
                    </a:cubicBezTo>
                    <a:cubicBezTo>
                      <a:pt x="25" y="30"/>
                      <a:pt x="21" y="32"/>
                      <a:pt x="17" y="32"/>
                    </a:cubicBezTo>
                    <a:close/>
                    <a:moveTo>
                      <a:pt x="17" y="4"/>
                    </a:moveTo>
                    <a:cubicBezTo>
                      <a:pt x="14" y="4"/>
                      <a:pt x="11" y="6"/>
                      <a:pt x="9" y="8"/>
                    </a:cubicBezTo>
                    <a:cubicBezTo>
                      <a:pt x="4" y="12"/>
                      <a:pt x="4" y="20"/>
                      <a:pt x="9" y="24"/>
                    </a:cubicBezTo>
                    <a:cubicBezTo>
                      <a:pt x="11" y="27"/>
                      <a:pt x="14" y="28"/>
                      <a:pt x="17" y="28"/>
                    </a:cubicBezTo>
                    <a:cubicBezTo>
                      <a:pt x="20" y="28"/>
                      <a:pt x="23" y="27"/>
                      <a:pt x="26" y="24"/>
                    </a:cubicBezTo>
                    <a:cubicBezTo>
                      <a:pt x="30" y="20"/>
                      <a:pt x="30" y="12"/>
                      <a:pt x="26" y="8"/>
                    </a:cubicBezTo>
                    <a:cubicBezTo>
                      <a:pt x="23" y="6"/>
                      <a:pt x="20" y="4"/>
                      <a:pt x="17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3" name="Freeform 34"/>
              <p:cNvSpPr>
                <a:spLocks noEditPoints="1"/>
              </p:cNvSpPr>
              <p:nvPr/>
            </p:nvSpPr>
            <p:spPr bwMode="auto">
              <a:xfrm>
                <a:off x="11631612" y="1539875"/>
                <a:ext cx="188913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4" name="Freeform 35"/>
              <p:cNvSpPr/>
              <p:nvPr/>
            </p:nvSpPr>
            <p:spPr bwMode="auto">
              <a:xfrm>
                <a:off x="11531600" y="5694363"/>
                <a:ext cx="298450" cy="1154113"/>
              </a:xfrm>
              <a:custGeom>
                <a:avLst/>
                <a:gdLst/>
                <a:ahLst/>
                <a:cxnLst/>
                <a:rect l="0" t="0" r="r" b="b"/>
                <a:pathLst>
                  <a:path w="188" h="727">
                    <a:moveTo>
                      <a:pt x="15" y="727"/>
                    </a:moveTo>
                    <a:lnTo>
                      <a:pt x="0" y="727"/>
                    </a:lnTo>
                    <a:lnTo>
                      <a:pt x="0" y="407"/>
                    </a:lnTo>
                    <a:lnTo>
                      <a:pt x="0" y="407"/>
                    </a:lnTo>
                    <a:lnTo>
                      <a:pt x="176" y="0"/>
                    </a:lnTo>
                    <a:lnTo>
                      <a:pt x="188" y="6"/>
                    </a:lnTo>
                    <a:lnTo>
                      <a:pt x="15" y="410"/>
                    </a:lnTo>
                    <a:lnTo>
                      <a:pt x="15" y="727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5" name="Freeform 36"/>
              <p:cNvSpPr>
                <a:spLocks noEditPoints="1"/>
              </p:cNvSpPr>
              <p:nvPr/>
            </p:nvSpPr>
            <p:spPr bwMode="auto">
              <a:xfrm>
                <a:off x="11772900" y="5551488"/>
                <a:ext cx="157163" cy="155575"/>
              </a:xfrm>
              <a:custGeom>
                <a:avLst/>
                <a:gdLst/>
                <a:ahLst/>
                <a:cxnLst/>
                <a:rect l="0" t="0" r="r" b="b"/>
                <a:pathLst>
                  <a:path w="33" h="33">
                    <a:moveTo>
                      <a:pt x="17" y="33"/>
                    </a:moveTo>
                    <a:cubicBezTo>
                      <a:pt x="8" y="33"/>
                      <a:pt x="0" y="25"/>
                      <a:pt x="0" y="16"/>
                    </a:cubicBezTo>
                    <a:cubicBezTo>
                      <a:pt x="0" y="7"/>
                      <a:pt x="8" y="0"/>
                      <a:pt x="17" y="0"/>
                    </a:cubicBezTo>
                    <a:cubicBezTo>
                      <a:pt x="26" y="0"/>
                      <a:pt x="33" y="7"/>
                      <a:pt x="33" y="16"/>
                    </a:cubicBezTo>
                    <a:cubicBezTo>
                      <a:pt x="33" y="25"/>
                      <a:pt x="26" y="33"/>
                      <a:pt x="17" y="33"/>
                    </a:cubicBezTo>
                    <a:close/>
                    <a:moveTo>
                      <a:pt x="17" y="4"/>
                    </a:moveTo>
                    <a:cubicBezTo>
                      <a:pt x="10" y="4"/>
                      <a:pt x="4" y="9"/>
                      <a:pt x="4" y="16"/>
                    </a:cubicBezTo>
                    <a:cubicBezTo>
                      <a:pt x="4" y="23"/>
                      <a:pt x="10" y="29"/>
                      <a:pt x="17" y="29"/>
                    </a:cubicBezTo>
                    <a:cubicBezTo>
                      <a:pt x="23" y="29"/>
                      <a:pt x="29" y="23"/>
                      <a:pt x="29" y="16"/>
                    </a:cubicBezTo>
                    <a:cubicBezTo>
                      <a:pt x="29" y="9"/>
                      <a:pt x="23" y="4"/>
                      <a:pt x="17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6" name="Freeform 37"/>
              <p:cNvSpPr/>
              <p:nvPr/>
            </p:nvSpPr>
            <p:spPr bwMode="auto">
              <a:xfrm>
                <a:off x="11710987" y="4763"/>
                <a:ext cx="304800" cy="1544638"/>
              </a:xfrm>
              <a:custGeom>
                <a:avLst/>
                <a:gdLst/>
                <a:ahLst/>
                <a:cxnLst/>
                <a:rect l="0" t="0" r="r" b="b"/>
                <a:pathLst>
                  <a:path w="192" h="973">
                    <a:moveTo>
                      <a:pt x="15" y="973"/>
                    </a:moveTo>
                    <a:lnTo>
                      <a:pt x="0" y="973"/>
                    </a:lnTo>
                    <a:lnTo>
                      <a:pt x="0" y="790"/>
                    </a:lnTo>
                    <a:lnTo>
                      <a:pt x="174" y="614"/>
                    </a:lnTo>
                    <a:lnTo>
                      <a:pt x="174" y="0"/>
                    </a:lnTo>
                    <a:lnTo>
                      <a:pt x="192" y="0"/>
                    </a:lnTo>
                    <a:lnTo>
                      <a:pt x="192" y="620"/>
                    </a:lnTo>
                    <a:lnTo>
                      <a:pt x="15" y="796"/>
                    </a:lnTo>
                    <a:lnTo>
                      <a:pt x="15" y="973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7" name="Freeform 38"/>
              <p:cNvSpPr>
                <a:spLocks noEditPoints="1"/>
              </p:cNvSpPr>
              <p:nvPr/>
            </p:nvSpPr>
            <p:spPr bwMode="auto">
              <a:xfrm>
                <a:off x="11636375" y="4867275"/>
                <a:ext cx="188913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8" name="Freeform 39"/>
              <p:cNvSpPr/>
              <p:nvPr/>
            </p:nvSpPr>
            <p:spPr bwMode="auto">
              <a:xfrm>
                <a:off x="11441112" y="5046663"/>
                <a:ext cx="307975" cy="1801813"/>
              </a:xfrm>
              <a:custGeom>
                <a:avLst/>
                <a:gdLst/>
                <a:ahLst/>
                <a:cxnLst/>
                <a:rect l="0" t="0" r="r" b="b"/>
                <a:pathLst>
                  <a:path w="194" h="1135">
                    <a:moveTo>
                      <a:pt x="18" y="1135"/>
                    </a:moveTo>
                    <a:lnTo>
                      <a:pt x="0" y="1135"/>
                    </a:lnTo>
                    <a:lnTo>
                      <a:pt x="0" y="354"/>
                    </a:lnTo>
                    <a:lnTo>
                      <a:pt x="176" y="177"/>
                    </a:lnTo>
                    <a:lnTo>
                      <a:pt x="176" y="0"/>
                    </a:lnTo>
                    <a:lnTo>
                      <a:pt x="194" y="0"/>
                    </a:lnTo>
                    <a:lnTo>
                      <a:pt x="194" y="183"/>
                    </a:lnTo>
                    <a:lnTo>
                      <a:pt x="18" y="360"/>
                    </a:lnTo>
                    <a:lnTo>
                      <a:pt x="18" y="113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9" name="Freeform 40"/>
              <p:cNvSpPr>
                <a:spLocks noEditPoints="1"/>
              </p:cNvSpPr>
              <p:nvPr/>
            </p:nvSpPr>
            <p:spPr bwMode="auto">
              <a:xfrm>
                <a:off x="11849100" y="6416675"/>
                <a:ext cx="190500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0" name="Rectangle 41"/>
              <p:cNvSpPr>
                <a:spLocks noChangeArrowheads="1"/>
              </p:cNvSpPr>
              <p:nvPr/>
            </p:nvSpPr>
            <p:spPr bwMode="auto">
              <a:xfrm>
                <a:off x="11939587" y="6596063"/>
                <a:ext cx="23813" cy="252413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sp>
        </p:grp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141413" y="618518"/>
            <a:ext cx="9905998" cy="147857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1412" y="2249487"/>
            <a:ext cx="9905999" cy="354171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bg-BG"/>
              <a:t>Щракнете, за да редактирате стиловете на текста в образеца</a:t>
            </a:r>
          </a:p>
          <a:p>
            <a:pPr lvl="1"/>
            <a:r>
              <a:rPr lang="bg-BG"/>
              <a:t>Второ ниво</a:t>
            </a:r>
          </a:p>
          <a:p>
            <a:pPr lvl="2"/>
            <a:r>
              <a:rPr lang="bg-BG"/>
              <a:t>Трето ниво</a:t>
            </a:r>
          </a:p>
          <a:p>
            <a:pPr lvl="3"/>
            <a:r>
              <a:rPr lang="bg-BG"/>
              <a:t>Четвърто ниво</a:t>
            </a:r>
          </a:p>
          <a:p>
            <a:pPr lvl="4"/>
            <a:r>
              <a:rPr lang="bg-BG"/>
              <a:t>Пето ниво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456921" y="5883276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A87A34-81AB-432B-8DAE-1953F412C126}" type="datetimeFigureOut">
              <a:rPr lang="en-US" dirty="0"/>
              <a:pPr/>
              <a:t>5/14/2021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141411" y="5883275"/>
            <a:ext cx="623930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50" cap="all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276321" y="5883274"/>
            <a:ext cx="77108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60" r:id="rId10"/>
    <p:sldLayoutId id="2147483661" r:id="rId11"/>
    <p:sldLayoutId id="2147483666" r:id="rId12"/>
    <p:sldLayoutId id="2147483663" r:id="rId13"/>
    <p:sldLayoutId id="2147483667" r:id="rId14"/>
    <p:sldLayoutId id="2147483668" r:id="rId15"/>
    <p:sldLayoutId id="2147483658" r:id="rId16"/>
    <p:sldLayoutId id="2147483659" r:id="rId17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kern="1200" cap="all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SzPct val="125000"/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hyperlink" Target="https://bg.wikipedia.org/wiki/%D0%A8%D1%83%D0%BC%D0%B5%D0%BD" TargetMode="External"/><Relationship Id="rId13" Type="http://schemas.openxmlformats.org/officeDocument/2006/relationships/hyperlink" Target="https://bg.wikipedia.org/wiki/%D0%92%D0%B0%D1%80%D0%BD%D0%B0" TargetMode="External"/><Relationship Id="rId18" Type="http://schemas.openxmlformats.org/officeDocument/2006/relationships/hyperlink" Target="https://bg.wikipedia.org/wiki/%D0%92%D1%81%D0%B5%D0%BB%D0%B5%D0%BD%D1%81%D0%BA%D0%B0_%D0%BF%D0%B0%D1%82%D1%80%D0%B8%D0%B0%D1%80%D1%88%D0%B8%D1%8F" TargetMode="External"/><Relationship Id="rId3" Type="http://schemas.openxmlformats.org/officeDocument/2006/relationships/hyperlink" Target="https://bg.wikipedia.org/wiki/%D0%A1%D0%B2%D0%B5%D1%82%D0%B8_%D0%A1%D1%82%D0%B5%D1%84%D0%B0%D0%BD_(%D0%A6%D0%B0%D1%80%D0%B8%D0%B3%D1%80%D0%B0%D0%B4)" TargetMode="External"/><Relationship Id="rId21" Type="http://schemas.openxmlformats.org/officeDocument/2006/relationships/hyperlink" Target="https://bg.wikipedia.org/wiki/%D0%9E%D0%B4%D1%80%D0%B8%D0%BD" TargetMode="External"/><Relationship Id="rId7" Type="http://schemas.openxmlformats.org/officeDocument/2006/relationships/hyperlink" Target="https://bg.wikipedia.org/wiki/%D0%99%D0%BE%D0%B0%D0%BA%D0%B8%D0%BC_%D0%93%D1%80%D1%83%D0%B5%D0%B2" TargetMode="External"/><Relationship Id="rId12" Type="http://schemas.openxmlformats.org/officeDocument/2006/relationships/hyperlink" Target="https://bg.wikipedia.org/wiki/1862" TargetMode="External"/><Relationship Id="rId17" Type="http://schemas.openxmlformats.org/officeDocument/2006/relationships/hyperlink" Target="https://bg.wikipedia.org/wiki/%D0%91%D0%BE%D1%80%D0%B1%D0%B0_%D0%B7%D0%B0_%D0%B1%D1%8A%D0%BB%D0%B3%D0%B0%D1%80%D1%81%D0%BA%D0%B0_%D1%86%D1%8A%D1%80%D0%BA%D0%BE%D0%B2%D0%BD%D0%B0_%D0%BD%D0%B5%D0%B7%D0%B0%D0%B2%D0%B8%D1%81%D0%B8%D0%BC%D0%BE%D1%81%D1%82" TargetMode="External"/><Relationship Id="rId2" Type="http://schemas.openxmlformats.org/officeDocument/2006/relationships/hyperlink" Target="https://bg.wikipedia.org/wiki/1857" TargetMode="External"/><Relationship Id="rId16" Type="http://schemas.openxmlformats.org/officeDocument/2006/relationships/hyperlink" Target="https://bg.wikipedia.org/wiki/%D0%A1%D0%B0%D0%B2%D0%B0_%D0%A4%D0%B8%D0%BB%D0%B0%D1%80%D0%B5%D1%82%D0%BE%D0%B2" TargetMode="External"/><Relationship Id="rId20" Type="http://schemas.openxmlformats.org/officeDocument/2006/relationships/hyperlink" Target="https://bg.wikipedia.org/wiki/%D0%9C%D0%B0%D0%BA%D0%B5%D0%B4%D0%BE%D0%BD%D0%B8%D1%8F_(%D0%BE%D0%B1%D0%BB%D0%B0%D1%81%D1%82)" TargetMode="External"/><Relationship Id="rId1" Type="http://schemas.openxmlformats.org/officeDocument/2006/relationships/slideLayout" Target="../slideLayouts/slideLayout7.xml"/><Relationship Id="rId6" Type="http://schemas.openxmlformats.org/officeDocument/2006/relationships/hyperlink" Target="https://bg.wikipedia.org/wiki/%D0%A3%D1%81%D0%BF%D0%B5%D0%BD%D0%B8%D0%B5_%D0%91%D0%BE%D0%B3%D0%BE%D1%80%D0%BE%D0%B4%D0%B8%D1%87%D0%BD%D0%BE_(%D0%9F%D0%BB%D0%BE%D0%B2%D0%B4%D0%B8%D0%B2)" TargetMode="External"/><Relationship Id="rId11" Type="http://schemas.openxmlformats.org/officeDocument/2006/relationships/hyperlink" Target="https://bg.wikipedia.org/wiki/%D0%A1%D0%BA%D0%BE%D0%BF%D0%B8%D0%B5" TargetMode="External"/><Relationship Id="rId5" Type="http://schemas.openxmlformats.org/officeDocument/2006/relationships/hyperlink" Target="https://bg.wikipedia.org/wiki/%D0%98%D0%B2%D0%B0%D0%BD_%D0%A0%D0%B8%D0%BB%D1%81%D0%BA%D0%B8" TargetMode="External"/><Relationship Id="rId15" Type="http://schemas.openxmlformats.org/officeDocument/2006/relationships/hyperlink" Target="https://bg.wikipedia.org/wiki/%D0%A1%D0%BE%D1%84%D0%B8%D1%8F" TargetMode="External"/><Relationship Id="rId23" Type="http://schemas.openxmlformats.org/officeDocument/2006/relationships/hyperlink" Target="https://bg.wikipedia.org/wiki/%D0%9F%D1%8A%D1%80%D0%B2%D0%B0%D1%82%D0%B0_%D1%81%D0%B2%D0%B5%D1%82%D0%BE%D0%B2%D0%BD%D0%B0_%D0%B2%D0%BE%D0%B9%D0%BD%D0%B0" TargetMode="External"/><Relationship Id="rId10" Type="http://schemas.openxmlformats.org/officeDocument/2006/relationships/hyperlink" Target="https://bg.wikipedia.org/wiki/1860" TargetMode="External"/><Relationship Id="rId19" Type="http://schemas.openxmlformats.org/officeDocument/2006/relationships/hyperlink" Target="https://bg.wikipedia.org/wiki/1878" TargetMode="External"/><Relationship Id="rId4" Type="http://schemas.openxmlformats.org/officeDocument/2006/relationships/hyperlink" Target="https://bg.wikipedia.org/wiki/%D0%A6%D0%B0%D1%80%D0%B8%D0%B3%D1%80%D0%B0%D0%B4" TargetMode="External"/><Relationship Id="rId9" Type="http://schemas.openxmlformats.org/officeDocument/2006/relationships/hyperlink" Target="https://bg.wikipedia.org/wiki/%D0%9B%D0%BE%D0%BC" TargetMode="External"/><Relationship Id="rId14" Type="http://schemas.openxmlformats.org/officeDocument/2006/relationships/hyperlink" Target="https://bg.wikipedia.org/wiki/1863" TargetMode="External"/><Relationship Id="rId22" Type="http://schemas.openxmlformats.org/officeDocument/2006/relationships/hyperlink" Target="https://bg.wikipedia.org/wiki/%D0%91%D1%8A%D0%BB%D0%B3%D0%B0%D1%80%D1%81%D0%BA%D0%B0%D1%82%D0%B0_%D0%B5%D0%BA%D0%B7%D0%B0%D1%80%D1%85%D0%B8%D1%8F" TargetMode="Externa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hyperlink" Target="https://bg.wikipedia.org/wiki/9_%D0%9D%D0%B0%D1%80%D0%BE%D0%B4%D0%BD%D0%BE_%D1%81%D1%8A%D0%B1%D1%80%D0%B0%D0%BD%D0%B8%D0%B5" TargetMode="External"/><Relationship Id="rId13" Type="http://schemas.openxmlformats.org/officeDocument/2006/relationships/hyperlink" Target="https://bg.wikipedia.org/wiki/14_%D1%84%D0%B5%D0%B2%D1%80%D1%83%D0%B0%D1%80%D0%B8" TargetMode="External"/><Relationship Id="rId18" Type="http://schemas.openxmlformats.org/officeDocument/2006/relationships/hyperlink" Target="https://bg.wikipedia.org/wiki/%D0%94%D0%B8%D0%B0%D1%80%D0%B1%D0%B5%D0%BA%D0%B8%D1%80" TargetMode="External"/><Relationship Id="rId3" Type="http://schemas.openxmlformats.org/officeDocument/2006/relationships/hyperlink" Target="https://bg.wikipedia.org/wiki/1916" TargetMode="External"/><Relationship Id="rId7" Type="http://schemas.openxmlformats.org/officeDocument/2006/relationships/hyperlink" Target="https://bg.wikipedia.org/wiki/%D0%9D%D0%B0%D1%80%D0%BE%D0%B4%D0%BD%D0%B0_%D1%80%D0%B5%D0%BF%D1%83%D0%B1%D0%BB%D0%B8%D0%BA%D0%B0_%D0%91%D1%8A%D0%BB%D0%B3%D0%B0%D1%80%D0%B8%D1%8F" TargetMode="External"/><Relationship Id="rId12" Type="http://schemas.openxmlformats.org/officeDocument/2006/relationships/hyperlink" Target="https://bg.wikipedia.org/wiki/%D0%A0%D0%B5%D0%BF%D1%83%D0%B1%D0%BB%D0%B8%D0%BA%D0%B0_%D0%91%D1%8A%D0%BB%D0%B3%D0%B0%D1%80%D0%B8%D1%8F" TargetMode="External"/><Relationship Id="rId17" Type="http://schemas.openxmlformats.org/officeDocument/2006/relationships/hyperlink" Target="https://bg.wikipedia.org/wiki/%D0%A0%D1%83%D0%BC%D1%8A%D0%BD%D0%B8%D1%8F" TargetMode="External"/><Relationship Id="rId2" Type="http://schemas.openxmlformats.org/officeDocument/2006/relationships/hyperlink" Target="https://bg.wikipedia.org/wiki/%D0%93%D1%80%D0%B8%D0%B3%D0%BE%D1%80%D0%B8%D0%B0%D0%BD%D1%81%D0%BA%D0%B8_%D0%BA%D0%B0%D0%BB%D0%B5%D0%BD%D0%B4%D0%B0%D1%80" TargetMode="External"/><Relationship Id="rId16" Type="http://schemas.openxmlformats.org/officeDocument/2006/relationships/hyperlink" Target="https://bg.wikipedia.org/wiki/1863" TargetMode="External"/><Relationship Id="rId1" Type="http://schemas.openxmlformats.org/officeDocument/2006/relationships/slideLayout" Target="../slideLayouts/slideLayout7.xml"/><Relationship Id="rId6" Type="http://schemas.openxmlformats.org/officeDocument/2006/relationships/hyperlink" Target="https://bg.wikipedia.org/wiki/%D0%AE%D0%BB%D0%B8%D0%B0%D0%BD%D1%81%D0%BA%D0%B8_%D0%BA%D0%B0%D0%BB%D0%B5%D0%BD%D0%B4%D0%B0%D1%80" TargetMode="External"/><Relationship Id="rId11" Type="http://schemas.openxmlformats.org/officeDocument/2006/relationships/hyperlink" Target="https://bg.wikipedia.org/wiki/15_%D0%BD%D0%BE%D0%B5%D0%BC%D0%B2%D1%80%D0%B8" TargetMode="External"/><Relationship Id="rId5" Type="http://schemas.openxmlformats.org/officeDocument/2006/relationships/hyperlink" Target="https://bg.wikipedia.org/wiki/%D0%9D%D0%BE%D0%B2%D0%BE%D1%8E%D0%BB%D0%B8%D0%B0%D0%BD%D1%81%D0%BA%D0%B8_%D0%BA%D0%B0%D0%BB%D0%B5%D0%BD%D0%B4%D0%B0%D1%80" TargetMode="External"/><Relationship Id="rId15" Type="http://schemas.openxmlformats.org/officeDocument/2006/relationships/hyperlink" Target="https://bg.wikipedia.org/wiki/%D0%9C%D0%BE%D1%80%D0%B0%D0%B2%D1%81%D0%BA%D0%B0_%D0%BC%D0%B8%D1%81%D0%B8%D1%8F" TargetMode="External"/><Relationship Id="rId10" Type="http://schemas.openxmlformats.org/officeDocument/2006/relationships/hyperlink" Target="https://bg.wikipedia.org/wiki/1990" TargetMode="External"/><Relationship Id="rId4" Type="http://schemas.openxmlformats.org/officeDocument/2006/relationships/hyperlink" Target="https://bg.wikipedia.org/wiki/1968" TargetMode="External"/><Relationship Id="rId9" Type="http://schemas.openxmlformats.org/officeDocument/2006/relationships/hyperlink" Target="https://bg.wikipedia.org/wiki/30_%D0%BC%D0%B0%D1%80%D1%82" TargetMode="External"/><Relationship Id="rId14" Type="http://schemas.openxmlformats.org/officeDocument/2006/relationships/hyperlink" Target="https://bg.wikipedia.org/wiki/6_%D0%B0%D0%BF%D1%80%D0%B8%D0%BB" TargetMode="Externa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hyperlink" Target="https://bg.wikipedia.org/wiki/%D0%99%D0%BE%D0%B0%D0%BA%D0%B8%D0%BC_%D0%93%D1%80%D1%83%D0%B5%D0%B2" TargetMode="External"/><Relationship Id="rId2" Type="http://schemas.openxmlformats.org/officeDocument/2006/relationships/hyperlink" Target="https://bg.wikipedia.org/wiki/1856" TargetMode="External"/><Relationship Id="rId1" Type="http://schemas.openxmlformats.org/officeDocument/2006/relationships/slideLayout" Target="../slideLayouts/slideLayout7.xml"/><Relationship Id="rId4" Type="http://schemas.openxmlformats.org/officeDocument/2006/relationships/hyperlink" Target="https://bg.wikipedia.org/wiki/%D0%9D%D0%B0%D1%80%D0%BE%D0%B4%D0%BD%D0%BE%D1%82%D0%BE_%D1%81%D1%8A%D0%B1%D1%80%D0%B0%D0%BD%D0%B8%D0%B5" TargetMode="Externa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1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4" Type="http://schemas.openxmlformats.org/officeDocument/2006/relationships/image" Target="../media/image8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AVI"/><Relationship Id="rId1" Type="http://schemas.microsoft.com/office/2007/relationships/media" Target="../media/media1.AVI"/><Relationship Id="rId4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8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hyperlink" Target="https://bg.wikipedia.org/wiki/%D0%9A%D0%B8%D1%80%D0%B8%D0%BB_%D0%B8_%D0%9C%D0%B5%D1%82%D0%BE%D0%B4%D0%B8%D0%B9" TargetMode="External"/><Relationship Id="rId2" Type="http://schemas.openxmlformats.org/officeDocument/2006/relationships/hyperlink" Target="https://bg.wikipedia.org/wiki/%D0%9E%D1%84%D0%B8%D1%86%D0%B8%D0%B0%D0%BB%D0%B5%D0%BD_%D0%BF%D1%80%D0%B0%D0%B7%D0%BD%D0%B8%D0%BA" TargetMode="External"/><Relationship Id="rId1" Type="http://schemas.openxmlformats.org/officeDocument/2006/relationships/slideLayout" Target="../slideLayouts/slideLayout8.xml"/><Relationship Id="rId5" Type="http://schemas.openxmlformats.org/officeDocument/2006/relationships/hyperlink" Target="https://bg.wikipedia.org/wiki/%D0%9F%D1%80%D0%B5%D1%81%D0%BB%D0%B0%D0%B2%D1%81%D0%BA%D0%B0%D1%82%D0%B0_%D0%BA%D0%BD%D0%B8%D0%B6%D0%BE%D0%B2%D0%BD%D0%B0_%D1%88%D0%BA%D0%BE%D0%BB%D0%B0" TargetMode="External"/><Relationship Id="rId4" Type="http://schemas.openxmlformats.org/officeDocument/2006/relationships/hyperlink" Target="https://bg.wikipedia.org/wiki/%D0%9A%D0%B8%D1%80%D0%B8%D0%BB%D0%B8%D1%86%D0%B0" TargetMode="Externa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8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hyperlink" Target="https://bg.wikipedia.org/wiki/%D0%93%D0%B0%D0%B3%D0%B0%D1%83%D0%B7%D0%B8" TargetMode="External"/><Relationship Id="rId2" Type="http://schemas.openxmlformats.org/officeDocument/2006/relationships/hyperlink" Target="https://bg.wikipedia.org/wiki/%D0%9D%D0%B0%D0%B9%D0%B4%D0%B5%D0%BD_%D0%93%D0%B5%D1%80%D0%BE%D0%B2" TargetMode="External"/><Relationship Id="rId1" Type="http://schemas.openxmlformats.org/officeDocument/2006/relationships/slideLayout" Target="../slideLayouts/slideLayout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лавие 1">
            <a:extLst>
              <a:ext uri="{FF2B5EF4-FFF2-40B4-BE49-F238E27FC236}">
                <a16:creationId xmlns:a16="http://schemas.microsoft.com/office/drawing/2014/main" id="{7BD64425-425E-4643-91E1-1D88933721FD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pPr algn="ctr"/>
            <a:r>
              <a:rPr lang="bg-BG" dirty="0"/>
              <a:t>24 май</a:t>
            </a:r>
          </a:p>
        </p:txBody>
      </p:sp>
      <p:sp>
        <p:nvSpPr>
          <p:cNvPr id="3" name="Подзаглавие 2">
            <a:extLst>
              <a:ext uri="{FF2B5EF4-FFF2-40B4-BE49-F238E27FC236}">
                <a16:creationId xmlns:a16="http://schemas.microsoft.com/office/drawing/2014/main" id="{9151AAA5-D4C8-4CA4-B384-FDDEC569963A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pPr algn="ctr"/>
            <a:r>
              <a:rPr lang="ru-RU" b="0" i="0" dirty="0">
                <a:solidFill>
                  <a:schemeClr val="tx1"/>
                </a:solidFill>
                <a:effectLst/>
                <a:latin typeface="pt_sansregular"/>
              </a:rPr>
              <a:t>„Ден на светите братя Кирил и Методий, на българската азбука, просвета и култура и на славянската книжовност”</a:t>
            </a:r>
            <a:endParaRPr lang="bg-BG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092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5000"/>
    </mc:Choice>
    <mc:Fallback xmlns="">
      <p:transition spd="slow" advClick="0" advTm="5000"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5F5FE1DF-BCD9-4227-BD80-46D066B10529}"/>
              </a:ext>
            </a:extLst>
          </p:cNvPr>
          <p:cNvSpPr txBox="1"/>
          <p:nvPr/>
        </p:nvSpPr>
        <p:spPr>
          <a:xfrm>
            <a:off x="1192695" y="1166842"/>
            <a:ext cx="9806609" cy="452431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ru-RU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През </a:t>
            </a:r>
            <a:r>
              <a:rPr lang="ru-RU" b="0" i="0" u="none" strike="noStrike" dirty="0">
                <a:solidFill>
                  <a:srgbClr val="0645AD"/>
                </a:solidFill>
                <a:effectLst/>
                <a:latin typeface="Arial" panose="020B0604020202020204" pitchFamily="34" charset="0"/>
                <a:hlinkClick r:id="rId2" tooltip="1857"/>
              </a:rPr>
              <a:t>1857</a:t>
            </a:r>
            <a:r>
              <a:rPr lang="ru-RU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 г. празникът е почетен в българската църква „</a:t>
            </a:r>
            <a:r>
              <a:rPr lang="ru-RU" b="0" i="0" u="none" strike="noStrike" dirty="0">
                <a:solidFill>
                  <a:srgbClr val="0645AD"/>
                </a:solidFill>
                <a:effectLst/>
                <a:latin typeface="Arial" panose="020B0604020202020204" pitchFamily="34" charset="0"/>
                <a:hlinkClick r:id="rId3" tooltip="Свети Стефан (Цариград)"/>
              </a:rPr>
              <a:t>Свети Стефан</a:t>
            </a:r>
            <a:r>
              <a:rPr lang="ru-RU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“ в </a:t>
            </a:r>
            <a:r>
              <a:rPr lang="ru-RU" b="0" i="0" u="none" strike="noStrike" dirty="0">
                <a:solidFill>
                  <a:srgbClr val="0645AD"/>
                </a:solidFill>
                <a:effectLst/>
                <a:latin typeface="Arial" panose="020B0604020202020204" pitchFamily="34" charset="0"/>
                <a:hlinkClick r:id="rId4"/>
              </a:rPr>
              <a:t>Цариград</a:t>
            </a:r>
            <a:r>
              <a:rPr lang="ru-RU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, заедно със служба и за Св. </a:t>
            </a:r>
            <a:r>
              <a:rPr lang="ru-RU" b="0" i="0" u="none" strike="noStrike" dirty="0">
                <a:solidFill>
                  <a:srgbClr val="0645AD"/>
                </a:solidFill>
                <a:effectLst/>
                <a:latin typeface="Arial" panose="020B0604020202020204" pitchFamily="34" charset="0"/>
                <a:hlinkClick r:id="rId5" tooltip="Иван Рилски"/>
              </a:rPr>
              <a:t>Иван Рилски</a:t>
            </a:r>
            <a:r>
              <a:rPr lang="ru-RU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. На следващата 1858 г. този ден е отпразнуван и в Пловдив с тържествена служба в църквата „</a:t>
            </a:r>
            <a:r>
              <a:rPr lang="ru-RU" b="0" i="0" u="none" strike="noStrike" dirty="0">
                <a:solidFill>
                  <a:srgbClr val="0645AD"/>
                </a:solidFill>
                <a:effectLst/>
                <a:latin typeface="Arial" panose="020B0604020202020204" pitchFamily="34" charset="0"/>
                <a:hlinkClick r:id="rId6" tooltip="Успение Богородично (Пловдив)"/>
              </a:rPr>
              <a:t>Света Богородица</a:t>
            </a:r>
            <a:r>
              <a:rPr lang="ru-RU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“, а след това учителят </a:t>
            </a:r>
            <a:r>
              <a:rPr lang="ru-RU" b="0" i="0" u="none" strike="noStrike" dirty="0">
                <a:solidFill>
                  <a:srgbClr val="0645AD"/>
                </a:solidFill>
                <a:effectLst/>
                <a:latin typeface="Arial" panose="020B0604020202020204" pitchFamily="34" charset="0"/>
                <a:hlinkClick r:id="rId7"/>
              </a:rPr>
              <a:t>Йоаким Груев</a:t>
            </a:r>
            <a:r>
              <a:rPr lang="ru-RU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 произнася вълнуващо слово за живота и делото на Кирил и Методий. Празникът започва редовно да се отбелязва в </a:t>
            </a:r>
            <a:r>
              <a:rPr lang="ru-RU" b="0" i="0" u="none" strike="noStrike" dirty="0">
                <a:solidFill>
                  <a:srgbClr val="0645AD"/>
                </a:solidFill>
                <a:effectLst/>
                <a:latin typeface="Arial" panose="020B0604020202020204" pitchFamily="34" charset="0"/>
                <a:hlinkClick r:id="rId8" tooltip="Шумен"/>
              </a:rPr>
              <a:t>Шумен</a:t>
            </a:r>
            <a:r>
              <a:rPr lang="ru-RU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 и </a:t>
            </a:r>
            <a:r>
              <a:rPr lang="ru-RU" b="0" i="0" u="none" strike="noStrike" dirty="0">
                <a:solidFill>
                  <a:srgbClr val="0645AD"/>
                </a:solidFill>
                <a:effectLst/>
                <a:latin typeface="Arial" panose="020B0604020202020204" pitchFamily="34" charset="0"/>
                <a:hlinkClick r:id="rId9" tooltip="Лом"/>
              </a:rPr>
              <a:t>Лом</a:t>
            </a:r>
            <a:r>
              <a:rPr lang="ru-RU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, от </a:t>
            </a:r>
            <a:r>
              <a:rPr lang="ru-RU" b="0" i="0" u="none" strike="noStrike" dirty="0">
                <a:solidFill>
                  <a:srgbClr val="0645AD"/>
                </a:solidFill>
                <a:effectLst/>
                <a:latin typeface="Arial" panose="020B0604020202020204" pitchFamily="34" charset="0"/>
                <a:hlinkClick r:id="rId10" tooltip="1860"/>
              </a:rPr>
              <a:t>1860</a:t>
            </a:r>
            <a:r>
              <a:rPr lang="ru-RU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 г., в </a:t>
            </a:r>
            <a:r>
              <a:rPr lang="ru-RU" b="0" i="0" u="none" strike="noStrike" dirty="0">
                <a:solidFill>
                  <a:srgbClr val="0645AD"/>
                </a:solidFill>
                <a:effectLst/>
                <a:latin typeface="Arial" panose="020B0604020202020204" pitchFamily="34" charset="0"/>
                <a:hlinkClick r:id="rId11" tooltip="Скопие"/>
              </a:rPr>
              <a:t>Скопие</a:t>
            </a:r>
            <a:r>
              <a:rPr lang="ru-RU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 от </a:t>
            </a:r>
            <a:r>
              <a:rPr lang="ru-RU" b="0" i="0" u="none" strike="noStrike" dirty="0">
                <a:solidFill>
                  <a:srgbClr val="0645AD"/>
                </a:solidFill>
                <a:effectLst/>
                <a:latin typeface="Arial" panose="020B0604020202020204" pitchFamily="34" charset="0"/>
                <a:hlinkClick r:id="rId12" tooltip="1862"/>
              </a:rPr>
              <a:t>1862</a:t>
            </a:r>
            <a:r>
              <a:rPr lang="ru-RU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 г., във </a:t>
            </a:r>
            <a:r>
              <a:rPr lang="ru-RU" b="0" i="0" u="none" strike="noStrike" dirty="0">
                <a:solidFill>
                  <a:srgbClr val="0645AD"/>
                </a:solidFill>
                <a:effectLst/>
                <a:latin typeface="Arial" panose="020B0604020202020204" pitchFamily="34" charset="0"/>
                <a:hlinkClick r:id="rId13" tooltip="Варна"/>
              </a:rPr>
              <a:t>Варна</a:t>
            </a:r>
            <a:r>
              <a:rPr lang="ru-RU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 от </a:t>
            </a:r>
            <a:r>
              <a:rPr lang="ru-RU" b="0" i="0" u="none" strike="noStrike" dirty="0">
                <a:solidFill>
                  <a:srgbClr val="0645AD"/>
                </a:solidFill>
                <a:effectLst/>
                <a:latin typeface="Arial" panose="020B0604020202020204" pitchFamily="34" charset="0"/>
                <a:hlinkClick r:id="rId14" tooltip="1863"/>
              </a:rPr>
              <a:t>1863</a:t>
            </a:r>
            <a:r>
              <a:rPr lang="ru-RU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 г. 11 май се установява като църковен празник на светите равноапостоли Кирил и Методий. В </a:t>
            </a:r>
            <a:r>
              <a:rPr lang="ru-RU" b="0" i="0" u="none" strike="noStrike" dirty="0">
                <a:solidFill>
                  <a:srgbClr val="0645AD"/>
                </a:solidFill>
                <a:effectLst/>
                <a:latin typeface="Arial" panose="020B0604020202020204" pitchFamily="34" charset="0"/>
                <a:hlinkClick r:id="rId15" tooltip="София"/>
              </a:rPr>
              <a:t>София</a:t>
            </a:r>
            <a:r>
              <a:rPr lang="ru-RU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 празникът е организиран от учителя </a:t>
            </a:r>
            <a:r>
              <a:rPr lang="ru-RU" b="0" i="0" u="none" strike="noStrike" dirty="0">
                <a:solidFill>
                  <a:srgbClr val="0645AD"/>
                </a:solidFill>
                <a:effectLst/>
                <a:latin typeface="Arial" panose="020B0604020202020204" pitchFamily="34" charset="0"/>
                <a:hlinkClick r:id="rId16" tooltip="Сава Филаретов"/>
              </a:rPr>
              <a:t>Сава Филаретов</a:t>
            </a:r>
            <a:r>
              <a:rPr lang="ru-RU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.</a:t>
            </a:r>
          </a:p>
          <a:p>
            <a:pPr algn="just"/>
            <a:r>
              <a:rPr lang="ru-RU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По време на </a:t>
            </a:r>
            <a:r>
              <a:rPr lang="ru-RU" b="0" i="0" u="none" strike="noStrike" dirty="0">
                <a:solidFill>
                  <a:srgbClr val="0645AD"/>
                </a:solidFill>
                <a:effectLst/>
                <a:latin typeface="Arial" panose="020B0604020202020204" pitchFamily="34" charset="0"/>
                <a:hlinkClick r:id="rId17" tooltip="Кирил и Методий"/>
              </a:rPr>
              <a:t>борбите за църковна независимост</a:t>
            </a:r>
            <a:r>
              <a:rPr lang="ru-RU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 от началото на 19 век делото на Кирил и Методий е стимул за противопоставяне на гръцката </a:t>
            </a:r>
            <a:r>
              <a:rPr lang="ru-RU" b="0" i="0" u="none" strike="noStrike" dirty="0">
                <a:solidFill>
                  <a:srgbClr val="0645AD"/>
                </a:solidFill>
                <a:effectLst/>
                <a:latin typeface="Arial" panose="020B0604020202020204" pitchFamily="34" charset="0"/>
                <a:hlinkClick r:id="rId18" tooltip="Вселенска патриаршия"/>
              </a:rPr>
              <a:t>Вселенска патриаршия</a:t>
            </a:r>
            <a:r>
              <a:rPr lang="ru-RU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. След </a:t>
            </a:r>
            <a:r>
              <a:rPr lang="ru-RU" b="0" i="0" u="none" strike="noStrike" dirty="0">
                <a:solidFill>
                  <a:srgbClr val="0645AD"/>
                </a:solidFill>
                <a:effectLst/>
                <a:latin typeface="Arial" panose="020B0604020202020204" pitchFamily="34" charset="0"/>
                <a:hlinkClick r:id="rId19" tooltip="1878"/>
              </a:rPr>
              <a:t>1878</a:t>
            </a:r>
            <a:r>
              <a:rPr lang="ru-RU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 г. празнуването на Кирил и Методий се развива в 2 посоки. В свободна България той се ограничава до училищен празник. В </a:t>
            </a:r>
            <a:r>
              <a:rPr lang="ru-RU" b="0" i="0" u="none" strike="noStrike" dirty="0">
                <a:solidFill>
                  <a:srgbClr val="0645AD"/>
                </a:solidFill>
                <a:effectLst/>
                <a:latin typeface="Arial" panose="020B0604020202020204" pitchFamily="34" charset="0"/>
                <a:hlinkClick r:id="rId20"/>
              </a:rPr>
              <a:t>Македония</a:t>
            </a:r>
            <a:r>
              <a:rPr lang="ru-RU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 и </a:t>
            </a:r>
            <a:r>
              <a:rPr lang="ru-RU" b="0" i="0" u="none" strike="noStrike" dirty="0">
                <a:solidFill>
                  <a:srgbClr val="0645AD"/>
                </a:solidFill>
                <a:effectLst/>
                <a:latin typeface="Arial" panose="020B0604020202020204" pitchFamily="34" charset="0"/>
                <a:hlinkClick r:id="rId21" tooltip="Македония (област)"/>
              </a:rPr>
              <a:t>Одринско</a:t>
            </a:r>
            <a:r>
              <a:rPr lang="ru-RU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, които са под юрисдикцията на </a:t>
            </a:r>
            <a:r>
              <a:rPr lang="ru-RU" b="0" i="0" u="none" strike="noStrike" dirty="0">
                <a:solidFill>
                  <a:srgbClr val="0645AD"/>
                </a:solidFill>
                <a:effectLst/>
                <a:latin typeface="Arial" panose="020B0604020202020204" pitchFamily="34" charset="0"/>
                <a:hlinkClick r:id="rId22" tooltip="Цариград"/>
              </a:rPr>
              <a:t>Българската екзархия</a:t>
            </a:r>
            <a:r>
              <a:rPr lang="ru-RU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, той запазва функциите си и на демонстрация против османското управление, както и против асимилаторските домогвания на сръбската и гръцката пропаганда. Особено значение празникът на Кирил и Методий придобива след </a:t>
            </a:r>
            <a:r>
              <a:rPr lang="ru-RU" b="0" i="0" u="none" strike="noStrike" dirty="0">
                <a:solidFill>
                  <a:srgbClr val="0645AD"/>
                </a:solidFill>
                <a:effectLst/>
                <a:latin typeface="Arial" panose="020B0604020202020204" pitchFamily="34" charset="0"/>
                <a:hlinkClick r:id="rId23" tooltip="Първата световна война"/>
              </a:rPr>
              <a:t>Първата световна война</a:t>
            </a:r>
            <a:r>
              <a:rPr lang="ru-RU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638853273"/>
      </p:ext>
    </p:extLst>
  </p:cSld>
  <p:clrMapOvr>
    <a:masterClrMapping/>
  </p:clrMapOvr>
  <p:transition spd="slow" advTm="40000">
    <p:push dir="u"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369C7EB2-FB1A-4DEA-BF26-898768CBCF4D}"/>
              </a:ext>
            </a:extLst>
          </p:cNvPr>
          <p:cNvSpPr txBox="1"/>
          <p:nvPr/>
        </p:nvSpPr>
        <p:spPr>
          <a:xfrm>
            <a:off x="887895" y="612844"/>
            <a:ext cx="10641496" cy="563231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ru-RU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След въвеждането на </a:t>
            </a:r>
            <a:r>
              <a:rPr lang="ru-RU" b="0" i="0" u="none" strike="noStrike" dirty="0">
                <a:solidFill>
                  <a:srgbClr val="0645AD"/>
                </a:solidFill>
                <a:effectLst/>
                <a:latin typeface="Arial" panose="020B0604020202020204" pitchFamily="34" charset="0"/>
                <a:hlinkClick r:id="rId2" tooltip="Григориански календар"/>
              </a:rPr>
              <a:t>Григорианския календар</a:t>
            </a:r>
            <a:r>
              <a:rPr lang="ru-RU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 през </a:t>
            </a:r>
            <a:r>
              <a:rPr lang="ru-RU" b="0" i="0" u="none" strike="noStrike" dirty="0">
                <a:solidFill>
                  <a:srgbClr val="0645AD"/>
                </a:solidFill>
                <a:effectLst/>
                <a:latin typeface="Arial" panose="020B0604020202020204" pitchFamily="34" charset="0"/>
                <a:hlinkClick r:id="rId3" tooltip="1916"/>
              </a:rPr>
              <a:t>1916</a:t>
            </a:r>
            <a:r>
              <a:rPr lang="ru-RU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 г. празникът се чества на 24 май по официалния държавен календар, а по църковния литургичен календар този ден е на дата 11 май. През </a:t>
            </a:r>
            <a:r>
              <a:rPr lang="ru-RU" b="0" i="0" u="none" strike="noStrike" dirty="0">
                <a:solidFill>
                  <a:srgbClr val="0645AD"/>
                </a:solidFill>
                <a:effectLst/>
                <a:latin typeface="Arial" panose="020B0604020202020204" pitchFamily="34" charset="0"/>
                <a:hlinkClick r:id="rId4" tooltip="1968"/>
              </a:rPr>
              <a:t>1968</a:t>
            </a:r>
            <a:r>
              <a:rPr lang="ru-RU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 г. Българската православна църква, вече със статут на патриаршия, въвежда като литургичен календар т.нар. </a:t>
            </a:r>
            <a:r>
              <a:rPr lang="ru-RU" b="0" i="0" u="none" strike="noStrike" dirty="0">
                <a:solidFill>
                  <a:srgbClr val="0645AD"/>
                </a:solidFill>
                <a:effectLst/>
                <a:latin typeface="Arial" panose="020B0604020202020204" pitchFamily="34" charset="0"/>
                <a:hlinkClick r:id="rId5" tooltip="Новоюлиански календар"/>
              </a:rPr>
              <a:t>Новоюлиански календар</a:t>
            </a:r>
            <a:r>
              <a:rPr lang="ru-RU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, чрез който се премахва грешката на стария </a:t>
            </a:r>
            <a:r>
              <a:rPr lang="ru-RU" b="0" i="0" u="none" strike="noStrike" dirty="0">
                <a:solidFill>
                  <a:srgbClr val="0645AD"/>
                </a:solidFill>
                <a:effectLst/>
                <a:latin typeface="Arial" panose="020B0604020202020204" pitchFamily="34" charset="0"/>
                <a:hlinkClick r:id="rId6" tooltip="Юлиански календар"/>
              </a:rPr>
              <a:t>Юлиански календар</a:t>
            </a:r>
            <a:r>
              <a:rPr lang="ru-RU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. Така денят на Кирил и Методий се почита от църквата на 11 май по църковния календар. Но поради вече установената гражданска традиция светското, гражданското и държавно честване остава на (24 май). За официален празник на </a:t>
            </a:r>
            <a:r>
              <a:rPr lang="ru-RU" b="0" i="0" u="none" strike="noStrike" dirty="0">
                <a:solidFill>
                  <a:srgbClr val="0645AD"/>
                </a:solidFill>
                <a:effectLst/>
                <a:latin typeface="Arial" panose="020B0604020202020204" pitchFamily="34" charset="0"/>
                <a:hlinkClick r:id="rId7" tooltip="Народна република България"/>
              </a:rPr>
              <a:t>Народна република България</a:t>
            </a:r>
            <a:r>
              <a:rPr lang="ru-RU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 24 май е обявен с решение на </a:t>
            </a:r>
            <a:r>
              <a:rPr lang="ru-RU" b="0" i="0" u="none" strike="noStrike" dirty="0">
                <a:solidFill>
                  <a:srgbClr val="0645AD"/>
                </a:solidFill>
                <a:effectLst/>
                <a:latin typeface="Arial" panose="020B0604020202020204" pitchFamily="34" charset="0"/>
                <a:hlinkClick r:id="rId8" tooltip="9 Народно събрание"/>
              </a:rPr>
              <a:t>Деветото Народно събрание</a:t>
            </a:r>
            <a:r>
              <a:rPr lang="ru-RU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 на </a:t>
            </a:r>
            <a:r>
              <a:rPr lang="ru-RU" b="0" i="0" u="none" strike="noStrike" dirty="0">
                <a:solidFill>
                  <a:srgbClr val="0645AD"/>
                </a:solidFill>
                <a:effectLst/>
                <a:latin typeface="Arial" panose="020B0604020202020204" pitchFamily="34" charset="0"/>
                <a:hlinkClick r:id="rId9" tooltip="30 март"/>
              </a:rPr>
              <a:t>30 март</a:t>
            </a:r>
            <a:r>
              <a:rPr lang="ru-RU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 </a:t>
            </a:r>
            <a:r>
              <a:rPr lang="ru-RU" b="0" i="0" u="none" strike="noStrike" dirty="0">
                <a:solidFill>
                  <a:srgbClr val="0645AD"/>
                </a:solidFill>
                <a:effectLst/>
                <a:latin typeface="Arial" panose="020B0604020202020204" pitchFamily="34" charset="0"/>
                <a:hlinkClick r:id="rId10" tooltip="1990"/>
              </a:rPr>
              <a:t>1990</a:t>
            </a:r>
            <a:r>
              <a:rPr lang="ru-RU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 г., а от </a:t>
            </a:r>
            <a:r>
              <a:rPr lang="ru-RU" b="0" i="0" u="none" strike="noStrike" dirty="0">
                <a:solidFill>
                  <a:srgbClr val="0645AD"/>
                </a:solidFill>
                <a:effectLst/>
                <a:latin typeface="Arial" panose="020B0604020202020204" pitchFamily="34" charset="0"/>
                <a:hlinkClick r:id="rId11" tooltip="15 ноември"/>
              </a:rPr>
              <a:t>15 ноември</a:t>
            </a:r>
            <a:r>
              <a:rPr lang="ru-RU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 1990 г. е официален празник на </a:t>
            </a:r>
            <a:r>
              <a:rPr lang="ru-RU" b="0" i="0" u="none" strike="noStrike" dirty="0">
                <a:solidFill>
                  <a:srgbClr val="0645AD"/>
                </a:solidFill>
                <a:effectLst/>
                <a:latin typeface="Arial" panose="020B0604020202020204" pitchFamily="34" charset="0"/>
                <a:hlinkClick r:id="rId12"/>
              </a:rPr>
              <a:t>Република България</a:t>
            </a:r>
            <a:r>
              <a:rPr lang="ru-RU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 (когато Народна република България е преименувана на Република България).</a:t>
            </a:r>
          </a:p>
          <a:p>
            <a:pPr algn="just"/>
            <a:r>
              <a:rPr lang="ru-RU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В другите православно държави паметта на братята се е отбелязвала единствено поотделно, на св. Кирил – на </a:t>
            </a:r>
            <a:r>
              <a:rPr lang="ru-RU" b="0" i="0" u="none" strike="noStrike" dirty="0">
                <a:solidFill>
                  <a:srgbClr val="0645AD"/>
                </a:solidFill>
                <a:effectLst/>
                <a:latin typeface="Arial" panose="020B0604020202020204" pitchFamily="34" charset="0"/>
                <a:hlinkClick r:id="rId13" tooltip="14 февруари"/>
              </a:rPr>
              <a:t>14 февруари</a:t>
            </a:r>
            <a:r>
              <a:rPr lang="ru-RU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, а на св. Методий – на </a:t>
            </a:r>
            <a:r>
              <a:rPr lang="ru-RU" b="0" i="0" u="none" strike="noStrike" dirty="0">
                <a:solidFill>
                  <a:srgbClr val="0645AD"/>
                </a:solidFill>
                <a:effectLst/>
                <a:latin typeface="Arial" panose="020B0604020202020204" pitchFamily="34" charset="0"/>
                <a:hlinkClick r:id="rId14" tooltip="6 април"/>
              </a:rPr>
              <a:t>6 април</a:t>
            </a:r>
            <a:r>
              <a:rPr lang="ru-RU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 (дните на тяхната смърт). Всеруският Синод по повод празнуването 1000-годишнината на </a:t>
            </a:r>
            <a:r>
              <a:rPr lang="ru-RU" b="0" i="0" u="none" strike="noStrike" dirty="0">
                <a:solidFill>
                  <a:srgbClr val="0645AD"/>
                </a:solidFill>
                <a:effectLst/>
                <a:latin typeface="Arial" panose="020B0604020202020204" pitchFamily="34" charset="0"/>
                <a:hlinkClick r:id="rId15" tooltip="Моравска мисия"/>
              </a:rPr>
              <a:t>Моравската мисия</a:t>
            </a:r>
            <a:r>
              <a:rPr lang="ru-RU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 на Кирил и Методий взема следното решение: „За спомен на хилядолетието, откакто първоначално бе осветен нашият бащин език чрез Евангелието и Христовата вяра, да се установи ежегодно, започвайки от тази </a:t>
            </a:r>
            <a:r>
              <a:rPr lang="ru-RU" b="0" i="0" u="none" strike="noStrike" dirty="0">
                <a:solidFill>
                  <a:srgbClr val="0645AD"/>
                </a:solidFill>
                <a:effectLst/>
                <a:latin typeface="Arial" panose="020B0604020202020204" pitchFamily="34" charset="0"/>
                <a:hlinkClick r:id="rId16" tooltip="1863"/>
              </a:rPr>
              <a:t>1863</a:t>
            </a:r>
            <a:r>
              <a:rPr lang="ru-RU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 г. 11 май като църковен празник на преподобните Кирил и Методий!“ След това празникът се чества и в деуги православни славяноезични страни.</a:t>
            </a:r>
          </a:p>
          <a:p>
            <a:pPr algn="just"/>
            <a:r>
              <a:rPr lang="ru-RU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Празникът на Кирил и Методий се отбелязва през Възраждането и сред имигрантите в </a:t>
            </a:r>
            <a:r>
              <a:rPr lang="ru-RU" b="0" i="0" u="none" strike="noStrike" dirty="0">
                <a:solidFill>
                  <a:srgbClr val="0645AD"/>
                </a:solidFill>
                <a:effectLst/>
                <a:latin typeface="Arial" panose="020B0604020202020204" pitchFamily="34" charset="0"/>
                <a:hlinkClick r:id="rId17" tooltip="Румъния"/>
              </a:rPr>
              <a:t>Румъния</a:t>
            </a:r>
            <a:r>
              <a:rPr lang="ru-RU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 и Русия, сред българските студенти в чужбина, сред българите, заточени в </a:t>
            </a:r>
            <a:r>
              <a:rPr lang="ru-RU" b="0" i="0" u="none" strike="noStrike" dirty="0">
                <a:solidFill>
                  <a:srgbClr val="0645AD"/>
                </a:solidFill>
                <a:effectLst/>
                <a:latin typeface="Arial" panose="020B0604020202020204" pitchFamily="34" charset="0"/>
                <a:hlinkClick r:id="rId18" tooltip="Диарбекир"/>
              </a:rPr>
              <a:t>Диарбекир</a:t>
            </a:r>
            <a:r>
              <a:rPr lang="ru-RU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762403257"/>
      </p:ext>
    </p:extLst>
  </p:cSld>
  <p:clrMapOvr>
    <a:masterClrMapping/>
  </p:clrMapOvr>
  <p:transition spd="slow" advTm="60000">
    <p:push dir="u"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A9B70049-3F45-477E-B345-B58E6F973009}"/>
              </a:ext>
            </a:extLst>
          </p:cNvPr>
          <p:cNvSpPr txBox="1"/>
          <p:nvPr/>
        </p:nvSpPr>
        <p:spPr>
          <a:xfrm>
            <a:off x="3038061" y="2139652"/>
            <a:ext cx="6102626" cy="258532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ru-RU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През </a:t>
            </a:r>
            <a:r>
              <a:rPr lang="ru-RU" b="0" i="0" u="none" strike="noStrike" dirty="0">
                <a:solidFill>
                  <a:srgbClr val="0645AD"/>
                </a:solidFill>
                <a:effectLst/>
                <a:latin typeface="Arial" panose="020B0604020202020204" pitchFamily="34" charset="0"/>
                <a:hlinkClick r:id="rId2"/>
              </a:rPr>
              <a:t>1856</a:t>
            </a:r>
            <a:r>
              <a:rPr lang="ru-RU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 г. </a:t>
            </a:r>
            <a:r>
              <a:rPr lang="ru-RU" b="0" i="0" u="none" strike="noStrike" dirty="0">
                <a:solidFill>
                  <a:srgbClr val="0645AD"/>
                </a:solidFill>
                <a:effectLst/>
                <a:latin typeface="Arial" panose="020B0604020202020204" pitchFamily="34" charset="0"/>
                <a:hlinkClick r:id="rId3"/>
              </a:rPr>
              <a:t>Йоаким Груев</a:t>
            </a:r>
            <a:r>
              <a:rPr lang="ru-RU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 предлага денят на Кирил и Методий да бъде отбелязван като празник на българските ученици.</a:t>
            </a:r>
          </a:p>
          <a:p>
            <a:pPr algn="just"/>
            <a:r>
              <a:rPr lang="ru-RU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На 09.12.2020 г. празникът е официално преименуван след гласуване в </a:t>
            </a:r>
            <a:r>
              <a:rPr lang="ru-RU" b="0" i="0" u="none" strike="noStrike" dirty="0">
                <a:solidFill>
                  <a:srgbClr val="0645AD"/>
                </a:solidFill>
                <a:effectLst/>
                <a:latin typeface="Arial" panose="020B0604020202020204" pitchFamily="34" charset="0"/>
                <a:hlinkClick r:id="rId4" tooltip="1856"/>
              </a:rPr>
              <a:t>Народното събрание</a:t>
            </a:r>
            <a:r>
              <a:rPr lang="ru-RU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 от </a:t>
            </a:r>
            <a:r>
              <a:rPr lang="ru-RU" b="1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„Ден на българската просвета и култура и на славянската писменост</a:t>
            </a:r>
            <a:r>
              <a:rPr lang="ru-RU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“ на настоящото „Ден на светите братя Кирил и Методий, на българската азбука, просвета и култура и на славянската книжовност“</a:t>
            </a:r>
          </a:p>
        </p:txBody>
      </p:sp>
    </p:spTree>
    <p:extLst>
      <p:ext uri="{BB962C8B-B14F-4D97-AF65-F5344CB8AC3E}">
        <p14:creationId xmlns:p14="http://schemas.microsoft.com/office/powerpoint/2010/main" val="3987077615"/>
      </p:ext>
    </p:extLst>
  </p:cSld>
  <p:clrMapOvr>
    <a:masterClrMapping/>
  </p:clrMapOvr>
  <p:transition spd="slow" advTm="25000">
    <p:push dir="u"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774E467-78A7-4B7B-980B-BE96848F95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bg-BG" dirty="0"/>
              <a:t>Дг №37 „пламъче‘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6A7A9D3-3485-44CE-8C74-8D10836F40F3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pPr algn="ctr"/>
            <a:r>
              <a:rPr lang="bg-BG" dirty="0"/>
              <a:t>2021</a:t>
            </a:r>
            <a:endParaRPr lang="en-US" dirty="0"/>
          </a:p>
        </p:txBody>
      </p:sp>
      <p:pic>
        <p:nvPicPr>
          <p:cNvPr id="4" name="Detski Pesnichki - Vurvi Narode Vuzrodeni">
            <a:hlinkClick r:id="" action="ppaction://media"/>
            <a:extLst>
              <a:ext uri="{FF2B5EF4-FFF2-40B4-BE49-F238E27FC236}">
                <a16:creationId xmlns:a16="http://schemas.microsoft.com/office/drawing/2014/main" id="{CC079B53-069C-4E46-B844-DA37597CDB2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0436269" y="59436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6265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60000">
        <p:fade/>
      </p:transition>
    </mc:Choice>
    <mc:Fallback xmlns="">
      <p:transition spd="med" advTm="60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659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9F4C4E6-B4E1-4ABB-8853-83ADC489A8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bg-BG" dirty="0"/>
              <a:t>Дг №37 „Пламъче“</a:t>
            </a:r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D341CEB-A841-4E61-800E-40F742E9788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33962" y="2352675"/>
            <a:ext cx="2124075" cy="2152650"/>
          </a:xfrm>
          <a:prstGeom prst="rect">
            <a:avLst/>
          </a:prstGeom>
        </p:spPr>
      </p:pic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924B4FB6-5205-45F0-8A8B-8E9872AE5C7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792424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5000">
        <p:split orient="vert"/>
      </p:transition>
    </mc:Choice>
    <mc:Fallback xmlns="">
      <p:transition spd="slow" advTm="5000">
        <p:split orient="vert"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8408E18-F70A-46E5-8927-07970AD135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bg-BG" dirty="0"/>
              <a:t>Честване на </a:t>
            </a:r>
            <a:endParaRPr lang="en-US" dirty="0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CAB768F0-50CF-4D26-8DB1-CF2FD9F5FCF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722549" y="2642581"/>
            <a:ext cx="3247309" cy="2981904"/>
          </a:xfrm>
        </p:spPr>
      </p:pic>
    </p:spTree>
    <p:extLst>
      <p:ext uri="{BB962C8B-B14F-4D97-AF65-F5344CB8AC3E}">
        <p14:creationId xmlns:p14="http://schemas.microsoft.com/office/powerpoint/2010/main" val="5920691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Tm="5000">
        <p14:reveal/>
      </p:transition>
    </mc:Choice>
    <mc:Fallback xmlns="">
      <p:transition spd="slow" advTm="5000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лавие 1">
            <a:extLst>
              <a:ext uri="{FF2B5EF4-FFF2-40B4-BE49-F238E27FC236}">
                <a16:creationId xmlns:a16="http://schemas.microsoft.com/office/drawing/2014/main" id="{174B901D-0E2C-49D9-98A4-CC60C54B650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bg-BG" dirty="0"/>
              <a:t>Поздрав на Вокална група „пламъче“</a:t>
            </a:r>
          </a:p>
        </p:txBody>
      </p:sp>
      <p:pic>
        <p:nvPicPr>
          <p:cNvPr id="4" name="SL740001">
            <a:hlinkClick r:id="" action="ppaction://media"/>
            <a:extLst>
              <a:ext uri="{FF2B5EF4-FFF2-40B4-BE49-F238E27FC236}">
                <a16:creationId xmlns:a16="http://schemas.microsoft.com/office/drawing/2014/main" id="{A101A51F-72F0-41DD-97F2-D191D179791A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266122" y="2097088"/>
            <a:ext cx="6175513" cy="4383225"/>
          </a:xfrm>
          <a:prstGeom prst="rect">
            <a:avLst/>
          </a:prstGeom>
          <a:ln>
            <a:noFill/>
          </a:ln>
          <a:effectLst>
            <a:glow rad="228600">
              <a:srgbClr val="FFFFFF">
                <a:alpha val="40000"/>
              </a:srgbClr>
            </a:glow>
          </a:effectLst>
          <a:scene3d>
            <a:camera prst="perspectiveFront"/>
            <a:lightRig rig="threePt" dir="t">
              <a:rot lat="0" lon="0" rev="2100000"/>
            </a:lightRig>
          </a:scene3d>
          <a:sp3d>
            <a:bevelT w="152400" h="101600" prst="slope"/>
          </a:sp3d>
        </p:spPr>
      </p:pic>
    </p:spTree>
    <p:extLst>
      <p:ext uri="{BB962C8B-B14F-4D97-AF65-F5344CB8AC3E}">
        <p14:creationId xmlns:p14="http://schemas.microsoft.com/office/powerpoint/2010/main" val="9545396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Tm="325000">
        <p14:reveal/>
      </p:transition>
    </mc:Choice>
    <mc:Fallback xmlns="">
      <p:transition spd="slow" advTm="32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2215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00F4ACC-3EAD-41FA-80FD-74F1952F657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>
                <a:solidFill>
                  <a:srgbClr val="4F4F4F"/>
                </a:solidFill>
                <a:latin typeface="pt_sansregular"/>
              </a:rPr>
              <a:t>с</a:t>
            </a:r>
            <a:r>
              <a:rPr lang="ru-RU" b="0" i="0" dirty="0">
                <a:solidFill>
                  <a:srgbClr val="4F4F4F"/>
                </a:solidFill>
                <a:effectLst/>
                <a:latin typeface="pt_sansregular"/>
              </a:rPr>
              <a:t>ветите братя Кирил и Методий</a:t>
            </a:r>
            <a:endParaRPr lang="en-US" dirty="0"/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37C1A8DF-983A-466B-9FD9-C7D76EC8C8D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078920" y="2666634"/>
            <a:ext cx="4030984" cy="2700496"/>
          </a:xfrm>
        </p:spPr>
      </p:pic>
    </p:spTree>
    <p:extLst>
      <p:ext uri="{BB962C8B-B14F-4D97-AF65-F5344CB8AC3E}">
        <p14:creationId xmlns:p14="http://schemas.microsoft.com/office/powerpoint/2010/main" val="63437730"/>
      </p:ext>
    </p:extLst>
  </p:cSld>
  <p:clrMapOvr>
    <a:masterClrMapping/>
  </p:clrMapOvr>
  <p:transition spd="slow" advTm="15000">
    <p:push dir="u"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лавие 1">
            <a:extLst>
              <a:ext uri="{FF2B5EF4-FFF2-40B4-BE49-F238E27FC236}">
                <a16:creationId xmlns:a16="http://schemas.microsoft.com/office/drawing/2014/main" id="{81ACA4B7-0DD3-43A4-9CF4-13B5B44B044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bg-BG" dirty="0"/>
              <a:t>Група Теменужка</a:t>
            </a:r>
          </a:p>
        </p:txBody>
      </p:sp>
      <p:pic>
        <p:nvPicPr>
          <p:cNvPr id="6" name="Контейнер за съдържание 5">
            <a:extLst>
              <a:ext uri="{FF2B5EF4-FFF2-40B4-BE49-F238E27FC236}">
                <a16:creationId xmlns:a16="http://schemas.microsoft.com/office/drawing/2014/main" id="{835A1F09-9E58-47FA-99E7-4907325F8F3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339751" y="592137"/>
            <a:ext cx="5003321" cy="5963937"/>
          </a:xfrm>
        </p:spPr>
      </p:pic>
      <p:sp>
        <p:nvSpPr>
          <p:cNvPr id="4" name="Текстов контейнер 3">
            <a:extLst>
              <a:ext uri="{FF2B5EF4-FFF2-40B4-BE49-F238E27FC236}">
                <a16:creationId xmlns:a16="http://schemas.microsoft.com/office/drawing/2014/main" id="{B0002365-284B-48FD-9440-442CEB37D4A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146705" y="2249486"/>
            <a:ext cx="3856037" cy="510967"/>
          </a:xfrm>
        </p:spPr>
        <p:txBody>
          <a:bodyPr/>
          <a:lstStyle/>
          <a:p>
            <a:r>
              <a:rPr lang="bg-BG" dirty="0"/>
              <a:t>Буква А</a:t>
            </a:r>
          </a:p>
        </p:txBody>
      </p:sp>
    </p:spTree>
    <p:extLst>
      <p:ext uri="{BB962C8B-B14F-4D97-AF65-F5344CB8AC3E}">
        <p14:creationId xmlns:p14="http://schemas.microsoft.com/office/powerpoint/2010/main" val="919930777"/>
      </p:ext>
    </p:extLst>
  </p:cSld>
  <p:clrMapOvr>
    <a:masterClrMapping/>
  </p:clrMapOvr>
  <p:transition spd="slow" advTm="15000">
    <p:wipe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E0788DE-9E35-476F-A6D2-FA5A216A0A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bg-BG" dirty="0"/>
              <a:t>24 май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4E3807F-F255-4787-B577-F9BAF7A581E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just"/>
            <a:r>
              <a:rPr lang="ru-RU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Спасявайки делото на св. св. Кирил и Методий, България е заслужила признателността и уважението не само на славянските народи, но и на света. И това ще бъде така, докато човечеството влага истинско съдържание в думите напредък, култура и човечност...</a:t>
            </a:r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C289B3C-04D5-472C-80D6-3ECACAFF72E6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>
            <a:normAutofit lnSpcReduction="10000"/>
          </a:bodyPr>
          <a:lstStyle/>
          <a:p>
            <a:pPr algn="just"/>
            <a:r>
              <a:rPr lang="ru-RU" b="1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Ден на светите братя Кирил и Методий, на българската азбука, просвета и култура и на славянската книжовност</a:t>
            </a:r>
            <a:r>
              <a:rPr lang="ru-RU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 е български </a:t>
            </a:r>
            <a:r>
              <a:rPr lang="ru-RU" b="0" i="0" u="none" strike="noStrike" dirty="0">
                <a:solidFill>
                  <a:srgbClr val="0645AD"/>
                </a:solidFill>
                <a:effectLst/>
                <a:latin typeface="Arial" panose="020B0604020202020204" pitchFamily="34" charset="0"/>
                <a:hlinkClick r:id="rId2" tooltip="Официален празник"/>
              </a:rPr>
              <a:t>официален празник</a:t>
            </a:r>
            <a:r>
              <a:rPr lang="ru-RU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, честван на 24 май. На този ден в България се чества делото на славянските просветители </a:t>
            </a:r>
            <a:r>
              <a:rPr lang="ru-RU" b="0" i="0" u="none" strike="noStrike" dirty="0">
                <a:solidFill>
                  <a:srgbClr val="0645AD"/>
                </a:solidFill>
                <a:effectLst/>
                <a:latin typeface="Arial" panose="020B0604020202020204" pitchFamily="34" charset="0"/>
                <a:hlinkClick r:id="rId3"/>
              </a:rPr>
              <a:t>Кирил и Методий</a:t>
            </a:r>
            <a:r>
              <a:rPr lang="ru-RU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 и българската просвета и култура, включително и създаването на </a:t>
            </a:r>
            <a:r>
              <a:rPr lang="ru-RU" b="0" i="0" u="none" strike="noStrike" dirty="0">
                <a:solidFill>
                  <a:srgbClr val="0645AD"/>
                </a:solidFill>
                <a:effectLst/>
                <a:latin typeface="Arial" panose="020B0604020202020204" pitchFamily="34" charset="0"/>
                <a:hlinkClick r:id="rId4"/>
              </a:rPr>
              <a:t>кирилицата</a:t>
            </a:r>
            <a:r>
              <a:rPr lang="ru-RU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 в </a:t>
            </a:r>
            <a:r>
              <a:rPr lang="ru-RU" b="0" i="0" u="none" strike="noStrike" dirty="0">
                <a:solidFill>
                  <a:srgbClr val="0645AD"/>
                </a:solidFill>
                <a:effectLst/>
                <a:latin typeface="Arial" panose="020B0604020202020204" pitchFamily="34" charset="0"/>
                <a:hlinkClick r:id="rId5" tooltip="Кирилица"/>
              </a:rPr>
              <a:t>Преславската книжовна школа</a:t>
            </a:r>
            <a:r>
              <a:rPr lang="ru-RU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79224321"/>
      </p:ext>
    </p:extLst>
  </p:cSld>
  <p:clrMapOvr>
    <a:masterClrMapping/>
  </p:clrMapOvr>
  <p:transition spd="slow" advTm="30000">
    <p:push dir="u"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E29F0EE-57C9-4AA5-BEB3-498D7E8675C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bg-BG" dirty="0"/>
              <a:t>Кирил и Методий</a:t>
            </a:r>
            <a:endParaRPr lang="en-US" dirty="0"/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1E938A45-0A67-4037-8707-2CF8542D9C0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267970" y="2061979"/>
            <a:ext cx="4081056" cy="2734041"/>
          </a:xfrm>
        </p:spPr>
      </p:pic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E45E886-4C63-400C-BECF-4E9CC5F118AF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>
            <a:normAutofit/>
          </a:bodyPr>
          <a:lstStyle/>
          <a:p>
            <a:pPr algn="just"/>
            <a:r>
              <a:rPr lang="ru-RU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Въздигането на Кирил и Методий като равноапостоли и велики християнски учители става в България още с идването на техните ученици през 886 г. В епохата на византийско владичество българската държава изчезва от политическата карта на Европа, но остава „Държавата на духа“, по думите на акад. Дмитрий Лихачов.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00463467"/>
      </p:ext>
    </p:extLst>
  </p:cSld>
  <p:clrMapOvr>
    <a:masterClrMapping/>
  </p:clrMapOvr>
  <p:transition spd="slow" advTm="22000">
    <p:push dir="u"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609856-2548-463B-B960-7A6E027DF1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bg-BG" dirty="0"/>
              <a:t>история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445C91F-CB67-4D0F-89BD-F0A174DFA97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77500" lnSpcReduction="20000"/>
          </a:bodyPr>
          <a:lstStyle/>
          <a:p>
            <a:pPr algn="just"/>
            <a:r>
              <a:rPr lang="ru-RU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В съвременната историография се смята, че за първи път в епохата на Възраждането на 11 май 1851 г. в епархийското училище „Св. св. Кирил и Методий“ в гр. Пловдив по инициатива на </a:t>
            </a:r>
            <a:r>
              <a:rPr lang="ru-RU" b="0" i="0" u="none" strike="noStrike" dirty="0">
                <a:solidFill>
                  <a:srgbClr val="0645AD"/>
                </a:solidFill>
                <a:effectLst/>
                <a:latin typeface="Arial" panose="020B0604020202020204" pitchFamily="34" charset="0"/>
                <a:hlinkClick r:id="rId2" tooltip="Найден Геров"/>
              </a:rPr>
              <a:t>Найден Геров</a:t>
            </a:r>
            <a:r>
              <a:rPr lang="ru-RU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 се организира празник на Кирил и Методий – създатели на глаголицата. Денят 11 май не е случайно избран от Найден Геров – това е общият църковен празник на двамата светии. Във възрожденските източници първите известия за празнуването на Кирил и Методий на 11 май, се срещат в „Христоматия славянского язъка“ от 1852 г. на Неофит Рилски. Денят на честването на двамата братя става най-яркия израз на националната идентичност, на българското преклонение пред образованието, науката и културата.</a:t>
            </a:r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4108D19-8935-4CA3-96AB-19B731B52C1A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>
            <a:normAutofit/>
          </a:bodyPr>
          <a:lstStyle/>
          <a:p>
            <a:pPr algn="just"/>
            <a:r>
              <a:rPr lang="ru-RU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Свидетелства за честването на празника са открити в арменска летопис от 1813 г., където се споменава за честване на 22 май 1813 г. в Шумен (Датата 22 май в този летопис може да се приеме, че е по т.н. нов стил – Григорианския календар). Има сведения, че организатори на това честване през 1813 г. са </a:t>
            </a:r>
            <a:r>
              <a:rPr lang="ru-RU" b="0" i="0" u="none" strike="noStrike" dirty="0">
                <a:solidFill>
                  <a:srgbClr val="0645AD"/>
                </a:solidFill>
                <a:effectLst/>
                <a:latin typeface="Arial" panose="020B0604020202020204" pitchFamily="34" charset="0"/>
                <a:hlinkClick r:id="rId3" tooltip="Гагаузи"/>
              </a:rPr>
              <a:t>гагаузи</a:t>
            </a:r>
            <a:r>
              <a:rPr lang="ru-RU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 от Шумен</a:t>
            </a:r>
            <a:r>
              <a:rPr lang="ru-RU" sz="1400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.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3205079183"/>
      </p:ext>
    </p:extLst>
  </p:cSld>
  <p:clrMapOvr>
    <a:masterClrMapping/>
  </p:clrMapOvr>
  <p:transition spd="slow" advTm="40000">
    <p:push dir="u"/>
  </p:transition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Верига">
  <a:themeElements>
    <a:clrScheme name="Circuit">
      <a:dk1>
        <a:sysClr val="windowText" lastClr="000000"/>
      </a:dk1>
      <a:lt1>
        <a:sysClr val="window" lastClr="FFFFFF"/>
      </a:lt1>
      <a:dk2>
        <a:srgbClr val="134770"/>
      </a:dk2>
      <a:lt2>
        <a:srgbClr val="82FFFF"/>
      </a:lt2>
      <a:accent1>
        <a:srgbClr val="9ACD4C"/>
      </a:accent1>
      <a:accent2>
        <a:srgbClr val="FAA93A"/>
      </a:accent2>
      <a:accent3>
        <a:srgbClr val="D35940"/>
      </a:accent3>
      <a:accent4>
        <a:srgbClr val="B258D3"/>
      </a:accent4>
      <a:accent5>
        <a:srgbClr val="63A0CC"/>
      </a:accent5>
      <a:accent6>
        <a:srgbClr val="8AC4A7"/>
      </a:accent6>
      <a:hlink>
        <a:srgbClr val="B8FA56"/>
      </a:hlink>
      <a:folHlink>
        <a:srgbClr val="7AF8CC"/>
      </a:folHlink>
    </a:clrScheme>
    <a:fontScheme name="Circuit">
      <a:majorFont>
        <a:latin typeface="Tw Cen MT" panose="020B0602020104020603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Tw Cen MT" panose="020B0602020104020603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Circuit">
      <a:fillStyleLst>
        <a:solidFill>
          <a:schemeClr val="phClr"/>
        </a:solidFill>
        <a:gradFill rotWithShape="1">
          <a:gsLst>
            <a:gs pos="0">
              <a:schemeClr val="phClr">
                <a:tint val="58000"/>
                <a:satMod val="108000"/>
                <a:lumMod val="110000"/>
              </a:schemeClr>
            </a:gs>
            <a:gs pos="100000">
              <a:schemeClr val="phClr">
                <a:tint val="81000"/>
                <a:satMod val="109000"/>
                <a:lumMod val="105000"/>
              </a:schemeClr>
            </a:gs>
          </a:gsLst>
          <a:lin ang="5040000" scaled="0"/>
        </a:gradFill>
        <a:gradFill rotWithShape="1">
          <a:gsLst>
            <a:gs pos="0">
              <a:schemeClr val="phClr">
                <a:tint val="94000"/>
                <a:satMod val="105000"/>
                <a:lumMod val="102000"/>
              </a:schemeClr>
            </a:gs>
            <a:gs pos="100000">
              <a:schemeClr val="phClr">
                <a:shade val="74000"/>
                <a:satMod val="128000"/>
                <a:lumMod val="10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hueMod val="94000"/>
                <a:satMod val="148000"/>
                <a:lumMod val="150000"/>
              </a:schemeClr>
            </a:gs>
            <a:gs pos="100000">
              <a:schemeClr val="phClr">
                <a:shade val="92000"/>
                <a:hueMod val="104000"/>
                <a:satMod val="140000"/>
                <a:lumMod val="68000"/>
              </a:schemeClr>
            </a:gs>
          </a:gsLst>
          <a:lin ang="5040000" scaled="0"/>
        </a:gradFill>
        <a:blipFill>
          <a:blip xmlns:r="http://schemas.openxmlformats.org/officeDocument/2006/relationships" r:embed="rId1">
            <a:duotone>
              <a:schemeClr val="phClr">
                <a:shade val="88000"/>
                <a:hueMod val="106000"/>
                <a:satMod val="140000"/>
                <a:lumMod val="54000"/>
              </a:schemeClr>
              <a:schemeClr val="phClr">
                <a:tint val="98000"/>
                <a:hueMod val="90000"/>
                <a:satMod val="150000"/>
                <a:lumMod val="160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Circuit" id="{0AC2F7E7-15F5-431C-B2A2-456FE929F56C}" vid="{0911B802-464C-4241-8DD9-B60FF88E379F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TM04033919[[fn=Верига]]</Template>
  <TotalTime>97</TotalTime>
  <Words>988</Words>
  <Application>Microsoft Office PowerPoint</Application>
  <PresentationFormat>Widescreen</PresentationFormat>
  <Paragraphs>25</Paragraphs>
  <Slides>13</Slides>
  <Notes>0</Notes>
  <HiddenSlides>0</HiddenSlides>
  <MMClips>2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17" baseType="lpstr">
      <vt:lpstr>Arial</vt:lpstr>
      <vt:lpstr>pt_sansregular</vt:lpstr>
      <vt:lpstr>Tw Cen MT</vt:lpstr>
      <vt:lpstr>Верига</vt:lpstr>
      <vt:lpstr>24 май</vt:lpstr>
      <vt:lpstr>Дг №37 „Пламъче“</vt:lpstr>
      <vt:lpstr>Честване на </vt:lpstr>
      <vt:lpstr>Поздрав на Вокална група „пламъче“</vt:lpstr>
      <vt:lpstr>светите братя Кирил и Методий</vt:lpstr>
      <vt:lpstr>Група Теменужка</vt:lpstr>
      <vt:lpstr>24 май</vt:lpstr>
      <vt:lpstr>Кирил и Методий</vt:lpstr>
      <vt:lpstr>история</vt:lpstr>
      <vt:lpstr>PowerPoint Presentation</vt:lpstr>
      <vt:lpstr>PowerPoint Presentation</vt:lpstr>
      <vt:lpstr>PowerPoint Presentation</vt:lpstr>
      <vt:lpstr>Дг №37 „пламъче‘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на PowerPoint</dc:title>
  <dc:creator>galina raykova</dc:creator>
  <cp:lastModifiedBy>ivelin raykov</cp:lastModifiedBy>
  <cp:revision>11</cp:revision>
  <dcterms:created xsi:type="dcterms:W3CDTF">2021-05-14T09:29:23Z</dcterms:created>
  <dcterms:modified xsi:type="dcterms:W3CDTF">2021-05-14T13:26:04Z</dcterms:modified>
</cp:coreProperties>
</file>